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2"/>
  </p:notesMasterIdLst>
  <p:handoutMasterIdLst>
    <p:handoutMasterId r:id="rId13"/>
  </p:handoutMasterIdLst>
  <p:sldIdLst>
    <p:sldId id="456" r:id="rId2"/>
    <p:sldId id="450" r:id="rId3"/>
    <p:sldId id="451" r:id="rId4"/>
    <p:sldId id="357" r:id="rId5"/>
    <p:sldId id="458" r:id="rId6"/>
    <p:sldId id="363" r:id="rId7"/>
    <p:sldId id="358" r:id="rId8"/>
    <p:sldId id="433" r:id="rId9"/>
    <p:sldId id="434" r:id="rId10"/>
    <p:sldId id="436" r:id="rId11"/>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userDrawn="1">
          <p15:clr>
            <a:srgbClr val="A4A3A4"/>
          </p15:clr>
        </p15:guide>
        <p15:guide id="2" pos="230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52" autoAdjust="0"/>
    <p:restoredTop sz="96220" autoAdjust="0"/>
  </p:normalViewPr>
  <p:slideViewPr>
    <p:cSldViewPr>
      <p:cViewPr varScale="1">
        <p:scale>
          <a:sx n="102" d="100"/>
          <a:sy n="102" d="100"/>
        </p:scale>
        <p:origin x="1212"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20" d="100"/>
        <a:sy n="120" d="100"/>
      </p:scale>
      <p:origin x="0" y="0"/>
    </p:cViewPr>
  </p:sorterViewPr>
  <p:notesViewPr>
    <p:cSldViewPr>
      <p:cViewPr varScale="1">
        <p:scale>
          <a:sx n="74" d="100"/>
          <a:sy n="74" d="100"/>
        </p:scale>
        <p:origin x="3204" y="84"/>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53" tIns="48327" rIns="96653" bIns="48327" rtlCol="0"/>
          <a:lstStyle>
            <a:lvl1pPr algn="l">
              <a:defRPr sz="1200"/>
            </a:lvl1pPr>
          </a:lstStyle>
          <a:p>
            <a:r>
              <a:rPr lang="en-US" sz="1000">
                <a:latin typeface="Arial" panose="020B0604020202020204" pitchFamily="34" charset="0"/>
                <a:cs typeface="Arial" panose="020B0604020202020204" pitchFamily="34" charset="0"/>
              </a:rPr>
              <a:t>Class - The Life Of Christ (215)</a:t>
            </a:r>
            <a:endParaRPr lang="en-US" sz="1000" dirty="0">
              <a:latin typeface="Arial" panose="020B0604020202020204" pitchFamily="34" charset="0"/>
              <a:cs typeface="Arial" panose="020B0604020202020204" pitchFamily="34" charset="0"/>
            </a:endParaRPr>
          </a:p>
        </p:txBody>
      </p:sp>
      <p:sp>
        <p:nvSpPr>
          <p:cNvPr id="3" name="Date Placeholder 2"/>
          <p:cNvSpPr>
            <a:spLocks noGrp="1"/>
          </p:cNvSpPr>
          <p:nvPr>
            <p:ph type="dt" sz="quarter" idx="1"/>
          </p:nvPr>
        </p:nvSpPr>
        <p:spPr>
          <a:xfrm>
            <a:off x="4143587" y="0"/>
            <a:ext cx="3169920" cy="480060"/>
          </a:xfrm>
          <a:prstGeom prst="rect">
            <a:avLst/>
          </a:prstGeom>
        </p:spPr>
        <p:txBody>
          <a:bodyPr vert="horz" lIns="96653" tIns="48327" rIns="96653" bIns="48327" rtlCol="0"/>
          <a:lstStyle>
            <a:lvl1pPr algn="r">
              <a:defRPr sz="1200"/>
            </a:lvl1pPr>
          </a:lstStyle>
          <a:p>
            <a:r>
              <a:rPr lang="en-US" sz="1000">
                <a:latin typeface="Arial" panose="020B0604020202020204" pitchFamily="34" charset="0"/>
                <a:cs typeface="Arial" panose="020B0604020202020204" pitchFamily="34" charset="0"/>
              </a:rPr>
              <a:t>7/1/2020 pm</a:t>
            </a:r>
            <a:endParaRPr lang="en-US" sz="1000"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2"/>
          </p:nvPr>
        </p:nvSpPr>
        <p:spPr>
          <a:xfrm>
            <a:off x="0" y="9119474"/>
            <a:ext cx="3169920" cy="480060"/>
          </a:xfrm>
          <a:prstGeom prst="rect">
            <a:avLst/>
          </a:prstGeom>
        </p:spPr>
        <p:txBody>
          <a:bodyPr vert="horz" lIns="96653" tIns="48327" rIns="96653" bIns="48327" rtlCol="0" anchor="b"/>
          <a:lstStyle>
            <a:lvl1pPr algn="l">
              <a:defRPr sz="1200"/>
            </a:lvl1pPr>
          </a:lstStyle>
          <a:p>
            <a:r>
              <a:rPr lang="en-US" sz="1000">
                <a:latin typeface="Arial" panose="020B0604020202020204" pitchFamily="34" charset="0"/>
                <a:cs typeface="Arial" panose="020B0604020202020204" pitchFamily="34" charset="0"/>
              </a:rPr>
              <a:t>Chris Simmons</a:t>
            </a:r>
          </a:p>
        </p:txBody>
      </p:sp>
      <p:sp>
        <p:nvSpPr>
          <p:cNvPr id="5" name="Slide Number Placeholder 4"/>
          <p:cNvSpPr>
            <a:spLocks noGrp="1"/>
          </p:cNvSpPr>
          <p:nvPr>
            <p:ph type="sldNum" sz="quarter" idx="3"/>
          </p:nvPr>
        </p:nvSpPr>
        <p:spPr>
          <a:xfrm>
            <a:off x="4143587" y="9119474"/>
            <a:ext cx="3169920" cy="480060"/>
          </a:xfrm>
          <a:prstGeom prst="rect">
            <a:avLst/>
          </a:prstGeom>
        </p:spPr>
        <p:txBody>
          <a:bodyPr vert="horz" lIns="96653" tIns="48327" rIns="96653" bIns="48327" rtlCol="0" anchor="b"/>
          <a:lstStyle>
            <a:lvl1pPr algn="r">
              <a:defRPr sz="1200"/>
            </a:lvl1pPr>
          </a:lstStyle>
          <a:p>
            <a:fld id="{BB287F88-45EE-45D4-9D26-9D128B87E348}" type="slidenum">
              <a:rPr lang="en-US" sz="1000">
                <a:latin typeface="Arial" panose="020B0604020202020204" pitchFamily="34" charset="0"/>
                <a:cs typeface="Arial" panose="020B0604020202020204" pitchFamily="34" charset="0"/>
              </a:rPr>
              <a:pPr/>
              <a:t>‹#›</a:t>
            </a:fld>
            <a:endParaRPr lang="en-US" sz="1000">
              <a:latin typeface="Arial" panose="020B0604020202020204" pitchFamily="34" charset="0"/>
              <a:cs typeface="Arial" panose="020B0604020202020204" pitchFamily="34" charset="0"/>
            </a:endParaRPr>
          </a:p>
        </p:txBody>
      </p:sp>
    </p:spTree>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583" cy="480388"/>
          </a:xfrm>
          <a:prstGeom prst="rect">
            <a:avLst/>
          </a:prstGeom>
        </p:spPr>
        <p:txBody>
          <a:bodyPr vert="horz" lIns="94851" tIns="47425" rIns="94851" bIns="47425" rtlCol="0"/>
          <a:lstStyle>
            <a:lvl1pPr algn="l">
              <a:defRPr sz="1200"/>
            </a:lvl1pPr>
          </a:lstStyle>
          <a:p>
            <a:r>
              <a:rPr lang="en-US"/>
              <a:t>Class - The Life Of Christ (215)</a:t>
            </a:r>
          </a:p>
        </p:txBody>
      </p:sp>
      <p:sp>
        <p:nvSpPr>
          <p:cNvPr id="3" name="Date Placeholder 2"/>
          <p:cNvSpPr>
            <a:spLocks noGrp="1"/>
          </p:cNvSpPr>
          <p:nvPr>
            <p:ph type="dt" idx="1"/>
          </p:nvPr>
        </p:nvSpPr>
        <p:spPr>
          <a:xfrm>
            <a:off x="4142962" y="0"/>
            <a:ext cx="3170583" cy="480388"/>
          </a:xfrm>
          <a:prstGeom prst="rect">
            <a:avLst/>
          </a:prstGeom>
        </p:spPr>
        <p:txBody>
          <a:bodyPr vert="horz" lIns="94851" tIns="47425" rIns="94851" bIns="47425" rtlCol="0"/>
          <a:lstStyle>
            <a:lvl1pPr algn="r">
              <a:defRPr sz="1200"/>
            </a:lvl1pPr>
          </a:lstStyle>
          <a:p>
            <a:r>
              <a:rPr lang="en-US"/>
              <a:t>7/1/2020 pm</a:t>
            </a:r>
          </a:p>
        </p:txBody>
      </p:sp>
      <p:sp>
        <p:nvSpPr>
          <p:cNvPr id="4" name="Slide Image Placeholder 3"/>
          <p:cNvSpPr>
            <a:spLocks noGrp="1" noRot="1" noChangeAspect="1"/>
          </p:cNvSpPr>
          <p:nvPr>
            <p:ph type="sldImg" idx="2"/>
          </p:nvPr>
        </p:nvSpPr>
        <p:spPr>
          <a:xfrm>
            <a:off x="1257300" y="719138"/>
            <a:ext cx="4800600" cy="3600450"/>
          </a:xfrm>
          <a:prstGeom prst="rect">
            <a:avLst/>
          </a:prstGeom>
          <a:noFill/>
          <a:ln w="12700">
            <a:solidFill>
              <a:prstClr val="black"/>
            </a:solidFill>
          </a:ln>
        </p:spPr>
        <p:txBody>
          <a:bodyPr vert="horz" lIns="94851" tIns="47425" rIns="94851" bIns="47425" rtlCol="0" anchor="ctr"/>
          <a:lstStyle/>
          <a:p>
            <a:endParaRPr lang="en-US"/>
          </a:p>
        </p:txBody>
      </p:sp>
      <p:sp>
        <p:nvSpPr>
          <p:cNvPr id="5" name="Notes Placeholder 4"/>
          <p:cNvSpPr>
            <a:spLocks noGrp="1"/>
          </p:cNvSpPr>
          <p:nvPr>
            <p:ph type="body" sz="quarter" idx="3"/>
          </p:nvPr>
        </p:nvSpPr>
        <p:spPr>
          <a:xfrm>
            <a:off x="732183" y="4561226"/>
            <a:ext cx="5850835" cy="4320213"/>
          </a:xfrm>
          <a:prstGeom prst="rect">
            <a:avLst/>
          </a:prstGeom>
        </p:spPr>
        <p:txBody>
          <a:bodyPr vert="horz" lIns="94851" tIns="47425" rIns="94851" bIns="47425"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173"/>
            <a:ext cx="3170583" cy="480388"/>
          </a:xfrm>
          <a:prstGeom prst="rect">
            <a:avLst/>
          </a:prstGeom>
        </p:spPr>
        <p:txBody>
          <a:bodyPr vert="horz" lIns="94851" tIns="47425" rIns="94851" bIns="47425" rtlCol="0" anchor="b"/>
          <a:lstStyle>
            <a:lvl1pPr algn="l">
              <a:defRPr sz="1200"/>
            </a:lvl1pPr>
          </a:lstStyle>
          <a:p>
            <a:r>
              <a:rPr lang="en-US"/>
              <a:t>Chris Simmons</a:t>
            </a:r>
          </a:p>
        </p:txBody>
      </p:sp>
      <p:sp>
        <p:nvSpPr>
          <p:cNvPr id="7" name="Slide Number Placeholder 6"/>
          <p:cNvSpPr>
            <a:spLocks noGrp="1"/>
          </p:cNvSpPr>
          <p:nvPr>
            <p:ph type="sldNum" sz="quarter" idx="5"/>
          </p:nvPr>
        </p:nvSpPr>
        <p:spPr>
          <a:xfrm>
            <a:off x="4142962" y="9119173"/>
            <a:ext cx="3170583" cy="480388"/>
          </a:xfrm>
          <a:prstGeom prst="rect">
            <a:avLst/>
          </a:prstGeom>
        </p:spPr>
        <p:txBody>
          <a:bodyPr vert="horz" lIns="94851" tIns="47425" rIns="94851" bIns="47425" rtlCol="0" anchor="b"/>
          <a:lstStyle>
            <a:lvl1pPr algn="r">
              <a:defRPr sz="1200"/>
            </a:lvl1pPr>
          </a:lstStyle>
          <a:p>
            <a:fld id="{B82BDFBE-646C-4282-B86A-8E48B8D76660}" type="slidenum">
              <a:rPr lang="en-US" smtClean="0"/>
              <a:t>‹#›</a:t>
            </a:fld>
            <a:endParaRPr lang="en-US"/>
          </a:p>
        </p:txBody>
      </p:sp>
    </p:spTree>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defTabSz="948507">
              <a:defRPr/>
            </a:pPr>
            <a:fld id="{0F8442E7-1E35-4707-8504-AE37222ED57D}" type="slidenum">
              <a:rPr lang="en-US">
                <a:solidFill>
                  <a:prstClr val="black"/>
                </a:solidFill>
                <a:latin typeface="Calibri" panose="020F0502020204030204"/>
              </a:rPr>
              <a:pPr defTabSz="948507">
                <a:defRPr/>
              </a:pPr>
              <a:t>1</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1ECD5184-39A9-4341-82F7-1EF49CCB5AD2}"/>
              </a:ext>
            </a:extLst>
          </p:cNvPr>
          <p:cNvSpPr>
            <a:spLocks noGrp="1"/>
          </p:cNvSpPr>
          <p:nvPr>
            <p:ph type="dt" idx="1"/>
          </p:nvPr>
        </p:nvSpPr>
        <p:spPr/>
        <p:txBody>
          <a:bodyPr/>
          <a:lstStyle/>
          <a:p>
            <a:r>
              <a:rPr lang="en-US"/>
              <a:t>7/1/2020 pm</a:t>
            </a:r>
          </a:p>
        </p:txBody>
      </p:sp>
      <p:sp>
        <p:nvSpPr>
          <p:cNvPr id="6" name="Footer Placeholder 5">
            <a:extLst>
              <a:ext uri="{FF2B5EF4-FFF2-40B4-BE49-F238E27FC236}">
                <a16:creationId xmlns:a16="http://schemas.microsoft.com/office/drawing/2014/main" id="{FA60D52E-CA07-47E8-ACB6-6BB6BA7E2FBD}"/>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61A2ED06-3AAB-42D2-B291-5B25716F1823}"/>
              </a:ext>
            </a:extLst>
          </p:cNvPr>
          <p:cNvSpPr>
            <a:spLocks noGrp="1"/>
          </p:cNvSpPr>
          <p:nvPr>
            <p:ph type="hdr" sz="quarter"/>
          </p:nvPr>
        </p:nvSpPr>
        <p:spPr/>
        <p:txBody>
          <a:bodyPr/>
          <a:lstStyle/>
          <a:p>
            <a:r>
              <a:rPr lang="en-US"/>
              <a:t>Class - The Life Of Christ (215)</a:t>
            </a:r>
          </a:p>
        </p:txBody>
      </p:sp>
    </p:spTree>
    <p:extLst>
      <p:ext uri="{BB962C8B-B14F-4D97-AF65-F5344CB8AC3E}">
        <p14:creationId xmlns:p14="http://schemas.microsoft.com/office/powerpoint/2010/main" val="19960477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Having given a long term perspective, Jesus concludes these thoughts of discipleship by discussing the near future of the imminent kingdom. </a:t>
            </a:r>
          </a:p>
        </p:txBody>
      </p:sp>
      <p:sp>
        <p:nvSpPr>
          <p:cNvPr id="4" name="Slide Number Placeholder 3"/>
          <p:cNvSpPr>
            <a:spLocks noGrp="1"/>
          </p:cNvSpPr>
          <p:nvPr>
            <p:ph type="sldNum" sz="quarter" idx="5"/>
          </p:nvPr>
        </p:nvSpPr>
        <p:spPr/>
        <p:txBody>
          <a:bodyPr/>
          <a:lstStyle/>
          <a:p>
            <a:pPr defTabSz="948507">
              <a:defRPr/>
            </a:pPr>
            <a:fld id="{0F8442E7-1E35-4707-8504-AE37222ED57D}" type="slidenum">
              <a:rPr lang="en-US">
                <a:solidFill>
                  <a:prstClr val="black"/>
                </a:solidFill>
                <a:latin typeface="Calibri" panose="020F0502020204030204"/>
              </a:rPr>
              <a:pPr defTabSz="948507">
                <a:defRPr/>
              </a:pPr>
              <a:t>10</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37284785-4326-4CEE-A64F-6B2FBA183260}"/>
              </a:ext>
            </a:extLst>
          </p:cNvPr>
          <p:cNvSpPr>
            <a:spLocks noGrp="1"/>
          </p:cNvSpPr>
          <p:nvPr>
            <p:ph type="dt" idx="1"/>
          </p:nvPr>
        </p:nvSpPr>
        <p:spPr/>
        <p:txBody>
          <a:bodyPr/>
          <a:lstStyle/>
          <a:p>
            <a:r>
              <a:rPr lang="en-US"/>
              <a:t>7/1/2020 pm</a:t>
            </a:r>
          </a:p>
        </p:txBody>
      </p:sp>
      <p:sp>
        <p:nvSpPr>
          <p:cNvPr id="6" name="Footer Placeholder 5">
            <a:extLst>
              <a:ext uri="{FF2B5EF4-FFF2-40B4-BE49-F238E27FC236}">
                <a16:creationId xmlns:a16="http://schemas.microsoft.com/office/drawing/2014/main" id="{0B5578AE-3FA1-41C3-9505-1EEE720ACAEA}"/>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6223963E-4786-4D2D-B26D-D35A6D82883A}"/>
              </a:ext>
            </a:extLst>
          </p:cNvPr>
          <p:cNvSpPr>
            <a:spLocks noGrp="1"/>
          </p:cNvSpPr>
          <p:nvPr>
            <p:ph type="hdr" sz="quarter"/>
          </p:nvPr>
        </p:nvSpPr>
        <p:spPr/>
        <p:txBody>
          <a:bodyPr/>
          <a:lstStyle/>
          <a:p>
            <a:r>
              <a:rPr lang="en-US"/>
              <a:t>Class - The Life Of Christ (215)</a:t>
            </a:r>
          </a:p>
        </p:txBody>
      </p:sp>
    </p:spTree>
    <p:extLst>
      <p:ext uri="{BB962C8B-B14F-4D97-AF65-F5344CB8AC3E}">
        <p14:creationId xmlns:p14="http://schemas.microsoft.com/office/powerpoint/2010/main" val="9669400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8507">
              <a:defRPr/>
            </a:pPr>
            <a:r>
              <a:rPr lang="en-US" sz="1500" dirty="0"/>
              <a:t> </a:t>
            </a:r>
            <a:endParaRPr lang="en-US" sz="1500" b="1" dirty="0"/>
          </a:p>
          <a:p>
            <a:endParaRPr lang="en-US" sz="1500" b="1" dirty="0"/>
          </a:p>
        </p:txBody>
      </p:sp>
      <p:sp>
        <p:nvSpPr>
          <p:cNvPr id="4" name="Slide Number Placeholder 3"/>
          <p:cNvSpPr>
            <a:spLocks noGrp="1"/>
          </p:cNvSpPr>
          <p:nvPr>
            <p:ph type="sldNum" sz="quarter" idx="5"/>
          </p:nvPr>
        </p:nvSpPr>
        <p:spPr/>
        <p:txBody>
          <a:bodyPr/>
          <a:lstStyle/>
          <a:p>
            <a:pPr defTabSz="948507">
              <a:defRPr/>
            </a:pPr>
            <a:fld id="{0F8442E7-1E35-4707-8504-AE37222ED57D}" type="slidenum">
              <a:rPr lang="en-US">
                <a:solidFill>
                  <a:prstClr val="black"/>
                </a:solidFill>
                <a:latin typeface="Calibri" panose="020F0502020204030204"/>
              </a:rPr>
              <a:pPr defTabSz="948507">
                <a:defRPr/>
              </a:pPr>
              <a:t>2</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40E730DE-7CEB-4202-B3C0-D16511D761DA}"/>
              </a:ext>
            </a:extLst>
          </p:cNvPr>
          <p:cNvSpPr>
            <a:spLocks noGrp="1"/>
          </p:cNvSpPr>
          <p:nvPr>
            <p:ph type="dt" idx="1"/>
          </p:nvPr>
        </p:nvSpPr>
        <p:spPr/>
        <p:txBody>
          <a:bodyPr/>
          <a:lstStyle/>
          <a:p>
            <a:r>
              <a:rPr lang="en-US"/>
              <a:t>7/1/2020 pm</a:t>
            </a:r>
          </a:p>
        </p:txBody>
      </p:sp>
      <p:sp>
        <p:nvSpPr>
          <p:cNvPr id="6" name="Footer Placeholder 5">
            <a:extLst>
              <a:ext uri="{FF2B5EF4-FFF2-40B4-BE49-F238E27FC236}">
                <a16:creationId xmlns:a16="http://schemas.microsoft.com/office/drawing/2014/main" id="{21BC5242-C09F-4355-B958-153D5EFEC3F5}"/>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E0AF8332-91BE-45E5-A7FB-127DCAB67250}"/>
              </a:ext>
            </a:extLst>
          </p:cNvPr>
          <p:cNvSpPr>
            <a:spLocks noGrp="1"/>
          </p:cNvSpPr>
          <p:nvPr>
            <p:ph type="hdr" sz="quarter"/>
          </p:nvPr>
        </p:nvSpPr>
        <p:spPr/>
        <p:txBody>
          <a:bodyPr/>
          <a:lstStyle/>
          <a:p>
            <a:r>
              <a:rPr lang="en-US"/>
              <a:t>Class - The Life Of Christ (215)</a:t>
            </a:r>
          </a:p>
        </p:txBody>
      </p:sp>
    </p:spTree>
    <p:extLst>
      <p:ext uri="{BB962C8B-B14F-4D97-AF65-F5344CB8AC3E}">
        <p14:creationId xmlns:p14="http://schemas.microsoft.com/office/powerpoint/2010/main" val="18708016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8507">
              <a:defRPr/>
            </a:pPr>
            <a:r>
              <a:rPr lang="en-US" sz="1500" dirty="0"/>
              <a:t>A continual pursuit. (Present infinitive form - something you keep doing). </a:t>
            </a:r>
          </a:p>
          <a:p>
            <a:r>
              <a:rPr lang="en-US" sz="1500" b="1" dirty="0"/>
              <a:t>NT:190</a:t>
            </a:r>
          </a:p>
          <a:p>
            <a:endParaRPr lang="en-US" sz="1500" b="1" dirty="0"/>
          </a:p>
          <a:p>
            <a:r>
              <a:rPr lang="en-US" sz="1500" b="1" dirty="0"/>
              <a:t>1. </a:t>
            </a:r>
            <a:r>
              <a:rPr lang="en-US" sz="1500" b="1" dirty="0" err="1"/>
              <a:t>akoloutheo</a:t>
            </a:r>
            <a:r>
              <a:rPr lang="en-US" sz="1500" b="1" dirty="0"/>
              <a:t> (</a:t>
            </a:r>
          </a:p>
          <a:p>
            <a:r>
              <a:rPr lang="en-US" sz="1500" b="1" dirty="0"/>
              <a:t>&lt;START GREEK&gt;a)</a:t>
            </a:r>
            <a:r>
              <a:rPr lang="en-US" sz="1500" b="1" dirty="0" err="1"/>
              <a:t>kolouqe</a:t>
            </a:r>
            <a:r>
              <a:rPr lang="en-US" sz="1500" b="1" dirty="0"/>
              <a:t>/w</a:t>
            </a:r>
          </a:p>
          <a:p>
            <a:r>
              <a:rPr lang="en-US" sz="1500" b="1" dirty="0"/>
              <a:t>&lt;END GREEK&gt;, NT:190), to be an </a:t>
            </a:r>
            <a:r>
              <a:rPr lang="en-US" sz="1500" b="1" dirty="0" err="1"/>
              <a:t>akolouthos</a:t>
            </a:r>
            <a:r>
              <a:rPr lang="en-US" sz="1500" b="1" dirty="0"/>
              <a:t>, "</a:t>
            </a:r>
            <a:r>
              <a:rPr lang="en-US" sz="1500" b="1" dirty="0">
                <a:solidFill>
                  <a:schemeClr val="accent4">
                    <a:lumMod val="75000"/>
                  </a:schemeClr>
                </a:solidFill>
              </a:rPr>
              <a:t>a follower," or "companion</a:t>
            </a:r>
            <a:r>
              <a:rPr lang="en-US" sz="1500" b="1" dirty="0"/>
              <a:t>" (from the prefix a, here expressing "</a:t>
            </a:r>
            <a:r>
              <a:rPr lang="en-US" sz="1500" b="1" dirty="0">
                <a:solidFill>
                  <a:schemeClr val="accent4">
                    <a:lumMod val="75000"/>
                  </a:schemeClr>
                </a:solidFill>
              </a:rPr>
              <a:t>union</a:t>
            </a:r>
            <a:r>
              <a:rPr lang="en-US" sz="1500" b="1" dirty="0"/>
              <a:t>, likeness," and </a:t>
            </a:r>
            <a:r>
              <a:rPr lang="en-US" sz="1500" b="1" dirty="0" err="1"/>
              <a:t>keleuthos</a:t>
            </a:r>
            <a:r>
              <a:rPr lang="en-US" sz="1500" b="1" dirty="0"/>
              <a:t>, "a way"; hence, "</a:t>
            </a:r>
            <a:r>
              <a:rPr lang="en-US" sz="1500" b="1" dirty="0">
                <a:solidFill>
                  <a:schemeClr val="accent4">
                    <a:lumMod val="75000"/>
                  </a:schemeClr>
                </a:solidFill>
              </a:rPr>
              <a:t>one going in the same way</a:t>
            </a:r>
            <a:r>
              <a:rPr lang="en-US" sz="1500" b="1" dirty="0"/>
              <a:t>"), </a:t>
            </a:r>
          </a:p>
          <a:p>
            <a:r>
              <a:rPr lang="en-US" sz="1500" b="1" dirty="0"/>
              <a:t>(from Vine's Expository Dictionary of Biblical Words, Copyright © 1985, Thomas Nelson Publishers.)</a:t>
            </a:r>
          </a:p>
          <a:p>
            <a:endParaRPr lang="en-US" sz="1500" b="1" dirty="0"/>
          </a:p>
          <a:p>
            <a:r>
              <a:rPr lang="en-US" sz="1500" b="1" dirty="0"/>
              <a:t>Fellowship - 1 Cor. 1:9 called into this fellowship through the gospel (2 Thess. 2:14)</a:t>
            </a:r>
          </a:p>
          <a:p>
            <a:endParaRPr lang="en-US" sz="1500" b="1" dirty="0"/>
          </a:p>
        </p:txBody>
      </p:sp>
      <p:sp>
        <p:nvSpPr>
          <p:cNvPr id="4" name="Slide Number Placeholder 3"/>
          <p:cNvSpPr>
            <a:spLocks noGrp="1"/>
          </p:cNvSpPr>
          <p:nvPr>
            <p:ph type="sldNum" sz="quarter" idx="5"/>
          </p:nvPr>
        </p:nvSpPr>
        <p:spPr/>
        <p:txBody>
          <a:bodyPr/>
          <a:lstStyle/>
          <a:p>
            <a:pPr defTabSz="948507">
              <a:defRPr/>
            </a:pPr>
            <a:fld id="{0F8442E7-1E35-4707-8504-AE37222ED57D}" type="slidenum">
              <a:rPr lang="en-US">
                <a:solidFill>
                  <a:prstClr val="black"/>
                </a:solidFill>
                <a:latin typeface="Calibri" panose="020F0502020204030204"/>
              </a:rPr>
              <a:pPr defTabSz="948507">
                <a:defRPr/>
              </a:pPr>
              <a:t>3</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CB78E642-A984-41A0-951E-DBD763594BD5}"/>
              </a:ext>
            </a:extLst>
          </p:cNvPr>
          <p:cNvSpPr>
            <a:spLocks noGrp="1"/>
          </p:cNvSpPr>
          <p:nvPr>
            <p:ph type="dt" idx="1"/>
          </p:nvPr>
        </p:nvSpPr>
        <p:spPr/>
        <p:txBody>
          <a:bodyPr/>
          <a:lstStyle/>
          <a:p>
            <a:r>
              <a:rPr lang="en-US"/>
              <a:t>7/1/2020 pm</a:t>
            </a:r>
          </a:p>
        </p:txBody>
      </p:sp>
      <p:sp>
        <p:nvSpPr>
          <p:cNvPr id="6" name="Footer Placeholder 5">
            <a:extLst>
              <a:ext uri="{FF2B5EF4-FFF2-40B4-BE49-F238E27FC236}">
                <a16:creationId xmlns:a16="http://schemas.microsoft.com/office/drawing/2014/main" id="{283031A4-B303-496C-88CD-41885432F3E2}"/>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186B53CE-44FC-445E-912F-F3616591BBFC}"/>
              </a:ext>
            </a:extLst>
          </p:cNvPr>
          <p:cNvSpPr>
            <a:spLocks noGrp="1"/>
          </p:cNvSpPr>
          <p:nvPr>
            <p:ph type="hdr" sz="quarter"/>
          </p:nvPr>
        </p:nvSpPr>
        <p:spPr/>
        <p:txBody>
          <a:bodyPr/>
          <a:lstStyle/>
          <a:p>
            <a:r>
              <a:rPr lang="en-US"/>
              <a:t>Class - The Life Of Christ (215)</a:t>
            </a:r>
          </a:p>
        </p:txBody>
      </p:sp>
    </p:spTree>
    <p:extLst>
      <p:ext uri="{BB962C8B-B14F-4D97-AF65-F5344CB8AC3E}">
        <p14:creationId xmlns:p14="http://schemas.microsoft.com/office/powerpoint/2010/main" val="17957137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8507">
              <a:defRPr/>
            </a:pPr>
            <a:r>
              <a:rPr lang="en-US" b="1" i="1" dirty="0">
                <a:latin typeface="Lucida Bright" panose="02040602050505020304" pitchFamily="18" charset="0"/>
              </a:rPr>
              <a:t>“Find”</a:t>
            </a:r>
            <a:r>
              <a:rPr lang="en-US" b="1" dirty="0">
                <a:latin typeface="Lucida Bright" panose="02040602050505020304" pitchFamily="18" charset="0"/>
              </a:rPr>
              <a:t> - </a:t>
            </a:r>
            <a:r>
              <a:rPr lang="en-US" dirty="0">
                <a:latin typeface="Lucida Bright" panose="02040602050505020304" pitchFamily="18" charset="0"/>
              </a:rPr>
              <a:t>“after searching to find a thing… acquire…procure”</a:t>
            </a:r>
            <a:r>
              <a:rPr lang="en-US" b="1" dirty="0">
                <a:latin typeface="Lucida Bright" panose="02040602050505020304" pitchFamily="18" charset="0"/>
              </a:rPr>
              <a:t> </a:t>
            </a:r>
            <a:r>
              <a:rPr lang="en-US" sz="800" b="1" dirty="0">
                <a:latin typeface="Lucida Bright" panose="02040602050505020304" pitchFamily="18" charset="0"/>
              </a:rPr>
              <a:t>(Thayer)</a:t>
            </a:r>
          </a:p>
          <a:p>
            <a:r>
              <a:rPr lang="en-US" dirty="0"/>
              <a:t>I don’t like translating “</a:t>
            </a:r>
            <a:r>
              <a:rPr lang="en-US" dirty="0" err="1"/>
              <a:t>thelo</a:t>
            </a:r>
            <a:r>
              <a:rPr lang="en-US" dirty="0"/>
              <a:t>” as “wish” in the NASB. “Would” in the ASV. KJV, uses “will” which gets at the heart of it. To exercise human will. It speaks to what we “want to do” or “not want to do” (Rev. 2:21) Cf., Rev. 22:17. Problem with NASB in 2 Peter 3:5. fascinating use in James 2:20</a:t>
            </a:r>
          </a:p>
          <a:p>
            <a:endParaRPr lang="en-US" dirty="0"/>
          </a:p>
          <a:p>
            <a:r>
              <a:rPr lang="en-US" dirty="0"/>
              <a:t>When we can’t see our own passions, goals, aims and desires but those of Christ and His church, we’ve begun to lose our life for His sake.</a:t>
            </a:r>
            <a:r>
              <a:rPr lang="en-US" dirty="0">
                <a:latin typeface="Lucida Bright" panose="02040602050505020304" pitchFamily="18" charset="0"/>
              </a:rPr>
              <a:t> </a:t>
            </a:r>
          </a:p>
          <a:p>
            <a:endParaRPr lang="en-US" dirty="0">
              <a:latin typeface="Lucida Bright" panose="02040602050505020304" pitchFamily="18" charset="0"/>
            </a:endParaRPr>
          </a:p>
          <a:p>
            <a:pPr defTabSz="948507">
              <a:defRPr/>
            </a:pPr>
            <a:r>
              <a:rPr lang="en-US" dirty="0">
                <a:latin typeface="Lucida Bright" panose="02040602050505020304" pitchFamily="18" charset="0"/>
              </a:rPr>
              <a:t>Losing our life for Christ’s (and the gospel’s) sake is to deny self with our passions and desires and </a:t>
            </a:r>
            <a:r>
              <a:rPr lang="en-US" i="1" dirty="0">
                <a:latin typeface="Lucida Bright" panose="02040602050505020304" pitchFamily="18" charset="0"/>
              </a:rPr>
              <a:t>“follow”</a:t>
            </a:r>
            <a:r>
              <a:rPr lang="en-US" dirty="0">
                <a:latin typeface="Lucida Bright" panose="02040602050505020304" pitchFamily="18" charset="0"/>
              </a:rPr>
              <a:t> Him and immerse ourselves in the gospel. Dying to live. 2 Corinthians 4:7-12; (</a:t>
            </a:r>
            <a:r>
              <a:rPr lang="en-US" b="1" dirty="0">
                <a:latin typeface="Lucida Bright" panose="02040602050505020304" pitchFamily="18" charset="0"/>
              </a:rPr>
              <a:t>Romans 6:5-7, 10-11</a:t>
            </a:r>
            <a:r>
              <a:rPr lang="en-US" dirty="0">
                <a:latin typeface="Lucida Bright" panose="02040602050505020304" pitchFamily="18" charset="0"/>
              </a:rPr>
              <a:t>; Galatians 5:24)</a:t>
            </a:r>
          </a:p>
          <a:p>
            <a:endParaRPr lang="en-US" dirty="0"/>
          </a:p>
        </p:txBody>
      </p:sp>
      <p:sp>
        <p:nvSpPr>
          <p:cNvPr id="4" name="Slide Number Placeholder 3"/>
          <p:cNvSpPr>
            <a:spLocks noGrp="1"/>
          </p:cNvSpPr>
          <p:nvPr>
            <p:ph type="sldNum" sz="quarter" idx="5"/>
          </p:nvPr>
        </p:nvSpPr>
        <p:spPr/>
        <p:txBody>
          <a:bodyPr/>
          <a:lstStyle/>
          <a:p>
            <a:pPr defTabSz="948507">
              <a:defRPr/>
            </a:pPr>
            <a:fld id="{0F8442E7-1E35-4707-8504-AE37222ED57D}" type="slidenum">
              <a:rPr lang="en-US">
                <a:solidFill>
                  <a:prstClr val="black"/>
                </a:solidFill>
                <a:latin typeface="Calibri" panose="020F0502020204030204"/>
              </a:rPr>
              <a:pPr defTabSz="948507">
                <a:defRPr/>
              </a:pPr>
              <a:t>4</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13882A5B-14C0-40F3-8515-6DFF37A1A4C2}"/>
              </a:ext>
            </a:extLst>
          </p:cNvPr>
          <p:cNvSpPr>
            <a:spLocks noGrp="1"/>
          </p:cNvSpPr>
          <p:nvPr>
            <p:ph type="dt" idx="1"/>
          </p:nvPr>
        </p:nvSpPr>
        <p:spPr/>
        <p:txBody>
          <a:bodyPr/>
          <a:lstStyle/>
          <a:p>
            <a:r>
              <a:rPr lang="en-US"/>
              <a:t>7/1/2020 pm</a:t>
            </a:r>
          </a:p>
        </p:txBody>
      </p:sp>
      <p:sp>
        <p:nvSpPr>
          <p:cNvPr id="6" name="Footer Placeholder 5">
            <a:extLst>
              <a:ext uri="{FF2B5EF4-FFF2-40B4-BE49-F238E27FC236}">
                <a16:creationId xmlns:a16="http://schemas.microsoft.com/office/drawing/2014/main" id="{C0B859A6-5678-460C-BDB4-B59BA75B70BC}"/>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F3218BB4-2771-43FA-9B1C-EE266EAA1F89}"/>
              </a:ext>
            </a:extLst>
          </p:cNvPr>
          <p:cNvSpPr>
            <a:spLocks noGrp="1"/>
          </p:cNvSpPr>
          <p:nvPr>
            <p:ph type="hdr" sz="quarter"/>
          </p:nvPr>
        </p:nvSpPr>
        <p:spPr/>
        <p:txBody>
          <a:bodyPr/>
          <a:lstStyle/>
          <a:p>
            <a:r>
              <a:rPr lang="en-US"/>
              <a:t>Class - The Life Of Christ (215)</a:t>
            </a:r>
          </a:p>
        </p:txBody>
      </p:sp>
    </p:spTree>
    <p:extLst>
      <p:ext uri="{BB962C8B-B14F-4D97-AF65-F5344CB8AC3E}">
        <p14:creationId xmlns:p14="http://schemas.microsoft.com/office/powerpoint/2010/main" val="2008771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defTabSz="948507">
              <a:defRPr/>
            </a:pPr>
            <a:fld id="{0F8442E7-1E35-4707-8504-AE37222ED57D}" type="slidenum">
              <a:rPr lang="en-US">
                <a:solidFill>
                  <a:prstClr val="black"/>
                </a:solidFill>
                <a:latin typeface="Calibri" panose="020F0502020204030204"/>
              </a:rPr>
              <a:pPr defTabSz="948507">
                <a:defRPr/>
              </a:pPr>
              <a:t>5</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F1228607-FC37-44AE-BB3D-3AD670394647}"/>
              </a:ext>
            </a:extLst>
          </p:cNvPr>
          <p:cNvSpPr>
            <a:spLocks noGrp="1"/>
          </p:cNvSpPr>
          <p:nvPr>
            <p:ph type="dt" idx="1"/>
          </p:nvPr>
        </p:nvSpPr>
        <p:spPr/>
        <p:txBody>
          <a:bodyPr/>
          <a:lstStyle/>
          <a:p>
            <a:r>
              <a:rPr lang="en-US"/>
              <a:t>7/1/2020 pm</a:t>
            </a:r>
          </a:p>
        </p:txBody>
      </p:sp>
      <p:sp>
        <p:nvSpPr>
          <p:cNvPr id="6" name="Footer Placeholder 5">
            <a:extLst>
              <a:ext uri="{FF2B5EF4-FFF2-40B4-BE49-F238E27FC236}">
                <a16:creationId xmlns:a16="http://schemas.microsoft.com/office/drawing/2014/main" id="{CCD377B8-9460-4E79-A2FA-FD1E0CC0BCFB}"/>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BFF74A74-F0E7-4CA1-BF31-6D6EB2D8B083}"/>
              </a:ext>
            </a:extLst>
          </p:cNvPr>
          <p:cNvSpPr>
            <a:spLocks noGrp="1"/>
          </p:cNvSpPr>
          <p:nvPr>
            <p:ph type="hdr" sz="quarter"/>
          </p:nvPr>
        </p:nvSpPr>
        <p:spPr/>
        <p:txBody>
          <a:bodyPr/>
          <a:lstStyle/>
          <a:p>
            <a:r>
              <a:rPr lang="en-US"/>
              <a:t>Class - The Life Of Christ (215)</a:t>
            </a:r>
          </a:p>
        </p:txBody>
      </p:sp>
    </p:spTree>
    <p:extLst>
      <p:ext uri="{BB962C8B-B14F-4D97-AF65-F5344CB8AC3E}">
        <p14:creationId xmlns:p14="http://schemas.microsoft.com/office/powerpoint/2010/main" val="23232941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defTabSz="948507">
              <a:defRPr/>
            </a:pPr>
            <a:fld id="{0F8442E7-1E35-4707-8504-AE37222ED57D}" type="slidenum">
              <a:rPr lang="en-US">
                <a:solidFill>
                  <a:prstClr val="black"/>
                </a:solidFill>
                <a:latin typeface="Calibri" panose="020F0502020204030204"/>
              </a:rPr>
              <a:pPr defTabSz="948507">
                <a:defRPr/>
              </a:pPr>
              <a:t>6</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AF2F7E2A-BAD9-420C-9E75-4268920D8283}"/>
              </a:ext>
            </a:extLst>
          </p:cNvPr>
          <p:cNvSpPr>
            <a:spLocks noGrp="1"/>
          </p:cNvSpPr>
          <p:nvPr>
            <p:ph type="dt" idx="1"/>
          </p:nvPr>
        </p:nvSpPr>
        <p:spPr/>
        <p:txBody>
          <a:bodyPr/>
          <a:lstStyle/>
          <a:p>
            <a:r>
              <a:rPr lang="en-US"/>
              <a:t>7/1/2020 pm</a:t>
            </a:r>
          </a:p>
        </p:txBody>
      </p:sp>
      <p:sp>
        <p:nvSpPr>
          <p:cNvPr id="6" name="Footer Placeholder 5">
            <a:extLst>
              <a:ext uri="{FF2B5EF4-FFF2-40B4-BE49-F238E27FC236}">
                <a16:creationId xmlns:a16="http://schemas.microsoft.com/office/drawing/2014/main" id="{59DA6584-B6F2-44E2-94BC-DB93A337DBAA}"/>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CA998B9B-62F9-4595-81C8-84C8F68815B6}"/>
              </a:ext>
            </a:extLst>
          </p:cNvPr>
          <p:cNvSpPr>
            <a:spLocks noGrp="1"/>
          </p:cNvSpPr>
          <p:nvPr>
            <p:ph type="hdr" sz="quarter"/>
          </p:nvPr>
        </p:nvSpPr>
        <p:spPr/>
        <p:txBody>
          <a:bodyPr/>
          <a:lstStyle/>
          <a:p>
            <a:r>
              <a:rPr lang="en-US"/>
              <a:t>Class - The Life Of Christ (215)</a:t>
            </a:r>
          </a:p>
        </p:txBody>
      </p:sp>
    </p:spTree>
    <p:extLst>
      <p:ext uri="{BB962C8B-B14F-4D97-AF65-F5344CB8AC3E}">
        <p14:creationId xmlns:p14="http://schemas.microsoft.com/office/powerpoint/2010/main" val="19720804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77436"/>
            <a:r>
              <a:rPr lang="en-US" dirty="0">
                <a:latin typeface="Lucida Bright" panose="02040602050505020304" pitchFamily="18" charset="0"/>
              </a:rPr>
              <a:t>Psalms 49:7-8</a:t>
            </a:r>
          </a:p>
          <a:p>
            <a:pPr defTabSz="977436"/>
            <a:r>
              <a:rPr lang="en-US" dirty="0">
                <a:latin typeface="Lucida Bright" panose="02040602050505020304" pitchFamily="18" charset="0"/>
              </a:rPr>
              <a:t>What if we don’t want </a:t>
            </a:r>
            <a:r>
              <a:rPr lang="en-US" i="1" dirty="0">
                <a:latin typeface="Lucida Bright" panose="02040602050505020304" pitchFamily="18" charset="0"/>
              </a:rPr>
              <a:t>“the whole world”</a:t>
            </a:r>
            <a:r>
              <a:rPr lang="en-US" dirty="0">
                <a:latin typeface="Lucida Bright" panose="02040602050505020304" pitchFamily="18" charset="0"/>
              </a:rPr>
              <a:t> but just our portion of it?</a:t>
            </a:r>
          </a:p>
          <a:p>
            <a:endParaRPr lang="en-US" dirty="0"/>
          </a:p>
          <a:p>
            <a:r>
              <a:rPr lang="en-US" dirty="0"/>
              <a:t>When we can’t see our own passions, goals, aims and desires but those of Christ and His church, we’ve begun to lose our life for His sake.</a:t>
            </a:r>
          </a:p>
          <a:p>
            <a:endParaRPr lang="en-US" dirty="0"/>
          </a:p>
          <a:p>
            <a:r>
              <a:rPr lang="en-US" dirty="0"/>
              <a:t>John 6:63</a:t>
            </a:r>
          </a:p>
          <a:p>
            <a:r>
              <a:rPr lang="en-US" dirty="0"/>
              <a:t>It is the Spirit who gives life; the flesh profits nothing; the words that I have spoken to you are spirit and are life</a:t>
            </a:r>
          </a:p>
          <a:p>
            <a:endParaRPr lang="en-US" dirty="0"/>
          </a:p>
          <a:p>
            <a:r>
              <a:rPr lang="en-US" dirty="0"/>
              <a:t>1 Cor 13:3</a:t>
            </a:r>
          </a:p>
          <a:p>
            <a:r>
              <a:rPr lang="en-US" dirty="0"/>
              <a:t>And if I give all my possessions to feed the poor, and if I surrender my body to be burned, but do not have love, it profits me nothing.</a:t>
            </a:r>
          </a:p>
          <a:p>
            <a:endParaRPr lang="en-US" dirty="0"/>
          </a:p>
          <a:p>
            <a:r>
              <a:rPr lang="en-US" dirty="0"/>
              <a:t>Heb 4:2</a:t>
            </a:r>
          </a:p>
          <a:p>
            <a:r>
              <a:rPr lang="en-US" dirty="0"/>
              <a:t>For indeed we have had good news preached to us, just as they also; but the word they heard did not profit them, because it was not united by faith in those who heard.</a:t>
            </a:r>
          </a:p>
          <a:p>
            <a:endParaRPr lang="en-US" dirty="0"/>
          </a:p>
          <a:p>
            <a:r>
              <a:rPr lang="en-US" dirty="0"/>
              <a:t>Luke 16:25</a:t>
            </a:r>
          </a:p>
          <a:p>
            <a:r>
              <a:rPr lang="en-US" dirty="0"/>
              <a:t>But Abraham said, 'Child, remember that during your life you received your good things, and likewise Lazarus bad things; but now he is being comforted here, and you are in agony.</a:t>
            </a:r>
          </a:p>
          <a:p>
            <a:endParaRPr lang="en-US" dirty="0"/>
          </a:p>
        </p:txBody>
      </p:sp>
      <p:sp>
        <p:nvSpPr>
          <p:cNvPr id="4" name="Slide Number Placeholder 3"/>
          <p:cNvSpPr>
            <a:spLocks noGrp="1"/>
          </p:cNvSpPr>
          <p:nvPr>
            <p:ph type="sldNum" sz="quarter" idx="5"/>
          </p:nvPr>
        </p:nvSpPr>
        <p:spPr/>
        <p:txBody>
          <a:bodyPr/>
          <a:lstStyle/>
          <a:p>
            <a:pPr defTabSz="948507">
              <a:defRPr/>
            </a:pPr>
            <a:fld id="{0F8442E7-1E35-4707-8504-AE37222ED57D}" type="slidenum">
              <a:rPr lang="en-US">
                <a:solidFill>
                  <a:prstClr val="black"/>
                </a:solidFill>
                <a:latin typeface="Calibri" panose="020F0502020204030204"/>
              </a:rPr>
              <a:pPr defTabSz="948507">
                <a:defRPr/>
              </a:pPr>
              <a:t>7</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A6CFB08E-6AC6-460E-A073-E61268D691B4}"/>
              </a:ext>
            </a:extLst>
          </p:cNvPr>
          <p:cNvSpPr>
            <a:spLocks noGrp="1"/>
          </p:cNvSpPr>
          <p:nvPr>
            <p:ph type="dt" idx="1"/>
          </p:nvPr>
        </p:nvSpPr>
        <p:spPr/>
        <p:txBody>
          <a:bodyPr/>
          <a:lstStyle/>
          <a:p>
            <a:r>
              <a:rPr lang="en-US"/>
              <a:t>7/1/2020 pm</a:t>
            </a:r>
          </a:p>
        </p:txBody>
      </p:sp>
      <p:sp>
        <p:nvSpPr>
          <p:cNvPr id="6" name="Footer Placeholder 5">
            <a:extLst>
              <a:ext uri="{FF2B5EF4-FFF2-40B4-BE49-F238E27FC236}">
                <a16:creationId xmlns:a16="http://schemas.microsoft.com/office/drawing/2014/main" id="{D383210A-D700-41FF-AB73-C676E812325D}"/>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CEF034D4-4BC0-4C6A-8085-B7FB846B2C20}"/>
              </a:ext>
            </a:extLst>
          </p:cNvPr>
          <p:cNvSpPr>
            <a:spLocks noGrp="1"/>
          </p:cNvSpPr>
          <p:nvPr>
            <p:ph type="hdr" sz="quarter"/>
          </p:nvPr>
        </p:nvSpPr>
        <p:spPr/>
        <p:txBody>
          <a:bodyPr/>
          <a:lstStyle/>
          <a:p>
            <a:r>
              <a:rPr lang="en-US"/>
              <a:t>Class - The Life Of Christ (215)</a:t>
            </a:r>
          </a:p>
        </p:txBody>
      </p:sp>
    </p:spTree>
    <p:extLst>
      <p:ext uri="{BB962C8B-B14F-4D97-AF65-F5344CB8AC3E}">
        <p14:creationId xmlns:p14="http://schemas.microsoft.com/office/powerpoint/2010/main" val="28750958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Jer</a:t>
            </a:r>
            <a:r>
              <a:rPr lang="en-US" dirty="0"/>
              <a:t> 17:9-10</a:t>
            </a:r>
          </a:p>
          <a:p>
            <a:r>
              <a:rPr lang="en-US" dirty="0"/>
              <a:t>The heart is more deceitful than all else and is desperately sick; Who can understand it? </a:t>
            </a:r>
          </a:p>
          <a:p>
            <a:r>
              <a:rPr lang="en-US" dirty="0"/>
              <a:t>10 "I, the Lord, search the heart, I test the mind, even to give to each man according to his ways, according to the results of his deeds. </a:t>
            </a:r>
          </a:p>
          <a:p>
            <a:endParaRPr lang="en-US" dirty="0"/>
          </a:p>
          <a:p>
            <a:r>
              <a:rPr lang="en-US" dirty="0"/>
              <a:t>Ps 73:16-19</a:t>
            </a:r>
          </a:p>
          <a:p>
            <a:r>
              <a:rPr lang="en-US" dirty="0"/>
              <a:t>When I pondered to understand this, It was troublesome in my sight </a:t>
            </a:r>
          </a:p>
          <a:p>
            <a:r>
              <a:rPr lang="en-US" dirty="0"/>
              <a:t>17 Until I came into the sanctuary of God; Then I perceived their end. </a:t>
            </a:r>
          </a:p>
          <a:p>
            <a:r>
              <a:rPr lang="en-US" dirty="0"/>
              <a:t>18 Surely You set them in slippery places; You cast them down to destruction. </a:t>
            </a:r>
          </a:p>
          <a:p>
            <a:r>
              <a:rPr lang="en-US" dirty="0"/>
              <a:t>19 How they are destroyed in a moment! They are utterly swept away by sudden terrors! </a:t>
            </a:r>
          </a:p>
          <a:p>
            <a:r>
              <a:rPr lang="en-US" dirty="0"/>
              <a:t>Cf., Luke 12:19-21 - the man who thought he had gained the world but he lost his soul.</a:t>
            </a:r>
          </a:p>
          <a:p>
            <a:endParaRPr lang="en-US" dirty="0"/>
          </a:p>
          <a:p>
            <a:r>
              <a:rPr lang="en-US" dirty="0"/>
              <a:t>Matt 25:19-20</a:t>
            </a:r>
          </a:p>
          <a:p>
            <a:r>
              <a:rPr lang="en-US" dirty="0"/>
              <a:t>"Now after a long time the master of those slaves came and settled accounts with them. 20 "The one who had received the five talents came up and brought five more talents, saying, 'Master, you entrusted five talents to me. See, I have gained five more talents.’</a:t>
            </a:r>
          </a:p>
          <a:p>
            <a:endParaRPr lang="en-US" dirty="0"/>
          </a:p>
          <a:p>
            <a:r>
              <a:rPr lang="en-US" dirty="0"/>
              <a:t>Luke 16:1-2</a:t>
            </a:r>
          </a:p>
          <a:p>
            <a:r>
              <a:rPr lang="en-US" dirty="0"/>
              <a:t>Now He was also saying to the disciples, "There was a rich man who had a manager, and this manager was reported to him as squandering his possessions. 2 "And he called him and said to him, 'What is this I hear about you? Give an accounting of your management, for you can no longer be manager.’</a:t>
            </a:r>
          </a:p>
          <a:p>
            <a:endParaRPr lang="en-US" dirty="0"/>
          </a:p>
          <a:p>
            <a:r>
              <a:rPr lang="en-US" dirty="0"/>
              <a:t>2 Tim 4:7-8</a:t>
            </a:r>
          </a:p>
          <a:p>
            <a:r>
              <a:rPr lang="en-US" dirty="0" err="1"/>
              <a:t>aI</a:t>
            </a:r>
            <a:r>
              <a:rPr lang="en-US" dirty="0"/>
              <a:t> have fought the good fight, I have finished the course, I have kept the faith; 8 in the future there is laid up for me the crown of righteousness, which the Lord, the righteous Judge, will award to me on that day; and not only to me, but also to all who have loved His appearing. </a:t>
            </a:r>
          </a:p>
          <a:p>
            <a:endParaRPr lang="en-US" dirty="0"/>
          </a:p>
          <a:p>
            <a:r>
              <a:rPr lang="en-US" dirty="0"/>
              <a:t>Rom 14:12</a:t>
            </a:r>
          </a:p>
          <a:p>
            <a:r>
              <a:rPr lang="en-US" dirty="0"/>
              <a:t>So then each one of us will give an account of himself to God.</a:t>
            </a:r>
          </a:p>
          <a:p>
            <a:endParaRPr lang="en-US" dirty="0"/>
          </a:p>
          <a:p>
            <a:r>
              <a:rPr lang="en-US" dirty="0"/>
              <a:t>2 Cor 5:9-10</a:t>
            </a:r>
          </a:p>
          <a:p>
            <a:r>
              <a:rPr lang="en-US" dirty="0"/>
              <a:t>Therefore we also have as our ambition, whether at home or absent, to be pleasing to Him. 10 For we must all appear before the judgment seat of Christ, so that each one may be recompensed for his deeds in the body, according to what he has done, whether good or bad.</a:t>
            </a:r>
          </a:p>
          <a:p>
            <a:endParaRPr lang="en-US" dirty="0"/>
          </a:p>
          <a:p>
            <a:endParaRPr lang="en-US" dirty="0"/>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pPr defTabSz="948507">
              <a:defRPr/>
            </a:pPr>
            <a:fld id="{0F8442E7-1E35-4707-8504-AE37222ED57D}" type="slidenum">
              <a:rPr lang="en-US">
                <a:solidFill>
                  <a:prstClr val="black"/>
                </a:solidFill>
                <a:latin typeface="Calibri" panose="020F0502020204030204"/>
              </a:rPr>
              <a:pPr defTabSz="948507">
                <a:defRPr/>
              </a:pPr>
              <a:t>8</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4A4E475E-7DAE-429E-86EE-8E7AC7E3B3D1}"/>
              </a:ext>
            </a:extLst>
          </p:cNvPr>
          <p:cNvSpPr>
            <a:spLocks noGrp="1"/>
          </p:cNvSpPr>
          <p:nvPr>
            <p:ph type="dt" idx="1"/>
          </p:nvPr>
        </p:nvSpPr>
        <p:spPr/>
        <p:txBody>
          <a:bodyPr/>
          <a:lstStyle/>
          <a:p>
            <a:r>
              <a:rPr lang="en-US"/>
              <a:t>7/1/2020 pm</a:t>
            </a:r>
          </a:p>
        </p:txBody>
      </p:sp>
      <p:sp>
        <p:nvSpPr>
          <p:cNvPr id="6" name="Footer Placeholder 5">
            <a:extLst>
              <a:ext uri="{FF2B5EF4-FFF2-40B4-BE49-F238E27FC236}">
                <a16:creationId xmlns:a16="http://schemas.microsoft.com/office/drawing/2014/main" id="{A6A27A54-EFB0-48BE-BD0B-2A518FFEC4F4}"/>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1CCF74CB-6C12-4145-93DA-008DD81AFCB2}"/>
              </a:ext>
            </a:extLst>
          </p:cNvPr>
          <p:cNvSpPr>
            <a:spLocks noGrp="1"/>
          </p:cNvSpPr>
          <p:nvPr>
            <p:ph type="hdr" sz="quarter"/>
          </p:nvPr>
        </p:nvSpPr>
        <p:spPr/>
        <p:txBody>
          <a:bodyPr/>
          <a:lstStyle/>
          <a:p>
            <a:r>
              <a:rPr lang="en-US"/>
              <a:t>Class - The Life Of Christ (215)</a:t>
            </a:r>
          </a:p>
        </p:txBody>
      </p:sp>
    </p:spTree>
    <p:extLst>
      <p:ext uri="{BB962C8B-B14F-4D97-AF65-F5344CB8AC3E}">
        <p14:creationId xmlns:p14="http://schemas.microsoft.com/office/powerpoint/2010/main" val="20431326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The critical link between who Jesus is and His words. Luke 7:22; John 6:63; 17:7-8</a:t>
            </a:r>
          </a:p>
          <a:p>
            <a:endParaRPr lang="en-US" dirty="0"/>
          </a:p>
          <a:p>
            <a:r>
              <a:rPr lang="en-US" dirty="0"/>
              <a:t>Mark 8:35</a:t>
            </a:r>
          </a:p>
          <a:p>
            <a:r>
              <a:rPr lang="en-US" dirty="0"/>
              <a:t>"For whoever wishes to save his life will lose it, but whoever loses his life </a:t>
            </a:r>
            <a:r>
              <a:rPr lang="en-US" b="1" dirty="0"/>
              <a:t>for My sake and the gospel's </a:t>
            </a:r>
            <a:r>
              <a:rPr lang="en-US" dirty="0"/>
              <a:t>will save it.</a:t>
            </a:r>
          </a:p>
          <a:p>
            <a:endParaRPr lang="en-US" dirty="0"/>
          </a:p>
          <a:p>
            <a:r>
              <a:rPr lang="en-US" dirty="0"/>
              <a:t>Ps 40:9-10</a:t>
            </a:r>
          </a:p>
          <a:p>
            <a:r>
              <a:rPr lang="en-US" dirty="0"/>
              <a:t>I have proclaimed glad tidings of righteousness in the great congregation;</a:t>
            </a:r>
          </a:p>
          <a:p>
            <a:r>
              <a:rPr lang="en-US" dirty="0"/>
              <a:t>Behold, I will not restrain my lips,</a:t>
            </a:r>
          </a:p>
          <a:p>
            <a:r>
              <a:rPr lang="en-US" dirty="0"/>
              <a:t>O Lord, You know. </a:t>
            </a:r>
          </a:p>
          <a:p>
            <a:r>
              <a:rPr lang="en-US" dirty="0"/>
              <a:t>10 I have not hidden Your righteousness within my heart;</a:t>
            </a:r>
          </a:p>
          <a:p>
            <a:r>
              <a:rPr lang="en-US" dirty="0"/>
              <a:t>I have spoken of Your faithfulness and Your salvation;</a:t>
            </a:r>
          </a:p>
          <a:p>
            <a:r>
              <a:rPr lang="en-US" dirty="0"/>
              <a:t>I have not concealed Your lovingkindness and Your truth from the great congregation.</a:t>
            </a:r>
          </a:p>
          <a:p>
            <a:endParaRPr lang="en-US" dirty="0"/>
          </a:p>
          <a:p>
            <a:endParaRPr lang="en-US" dirty="0"/>
          </a:p>
        </p:txBody>
      </p:sp>
      <p:sp>
        <p:nvSpPr>
          <p:cNvPr id="4" name="Slide Number Placeholder 3"/>
          <p:cNvSpPr>
            <a:spLocks noGrp="1"/>
          </p:cNvSpPr>
          <p:nvPr>
            <p:ph type="sldNum" sz="quarter" idx="5"/>
          </p:nvPr>
        </p:nvSpPr>
        <p:spPr/>
        <p:txBody>
          <a:bodyPr/>
          <a:lstStyle/>
          <a:p>
            <a:pPr defTabSz="948507">
              <a:defRPr/>
            </a:pPr>
            <a:fld id="{0F8442E7-1E35-4707-8504-AE37222ED57D}" type="slidenum">
              <a:rPr lang="en-US">
                <a:solidFill>
                  <a:prstClr val="black"/>
                </a:solidFill>
                <a:latin typeface="Calibri" panose="020F0502020204030204"/>
              </a:rPr>
              <a:pPr defTabSz="948507">
                <a:defRPr/>
              </a:pPr>
              <a:t>9</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8928461F-E8FC-443B-8438-0CA655A7EA7A}"/>
              </a:ext>
            </a:extLst>
          </p:cNvPr>
          <p:cNvSpPr>
            <a:spLocks noGrp="1"/>
          </p:cNvSpPr>
          <p:nvPr>
            <p:ph type="dt" idx="1"/>
          </p:nvPr>
        </p:nvSpPr>
        <p:spPr/>
        <p:txBody>
          <a:bodyPr/>
          <a:lstStyle/>
          <a:p>
            <a:r>
              <a:rPr lang="en-US"/>
              <a:t>7/1/2020 pm</a:t>
            </a:r>
          </a:p>
        </p:txBody>
      </p:sp>
      <p:sp>
        <p:nvSpPr>
          <p:cNvPr id="6" name="Footer Placeholder 5">
            <a:extLst>
              <a:ext uri="{FF2B5EF4-FFF2-40B4-BE49-F238E27FC236}">
                <a16:creationId xmlns:a16="http://schemas.microsoft.com/office/drawing/2014/main" id="{D3FF8B38-858A-4CE7-AC78-6606B3996E3A}"/>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B557C707-1093-4B49-B634-918294F7934F}"/>
              </a:ext>
            </a:extLst>
          </p:cNvPr>
          <p:cNvSpPr>
            <a:spLocks noGrp="1"/>
          </p:cNvSpPr>
          <p:nvPr>
            <p:ph type="hdr" sz="quarter"/>
          </p:nvPr>
        </p:nvSpPr>
        <p:spPr/>
        <p:txBody>
          <a:bodyPr/>
          <a:lstStyle/>
          <a:p>
            <a:r>
              <a:rPr lang="en-US"/>
              <a:t>Class - The Life Of Christ (215)</a:t>
            </a:r>
          </a:p>
        </p:txBody>
      </p:sp>
    </p:spTree>
    <p:extLst>
      <p:ext uri="{BB962C8B-B14F-4D97-AF65-F5344CB8AC3E}">
        <p14:creationId xmlns:p14="http://schemas.microsoft.com/office/powerpoint/2010/main" val="8472575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35892" y="3085765"/>
            <a:ext cx="8245163" cy="3338149"/>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435894" y="1020431"/>
            <a:ext cx="8245162" cy="1475013"/>
          </a:xfrm>
          <a:effectLst/>
        </p:spPr>
        <p:txBody>
          <a:bodyPr anchor="b">
            <a:normAutofit/>
          </a:bodyPr>
          <a:lstStyle>
            <a:lvl1pPr>
              <a:defRPr sz="3600">
                <a:solidFill>
                  <a:schemeClr val="tx1">
                    <a:lumMod val="75000"/>
                    <a:lumOff val="2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435895" y="2495446"/>
            <a:ext cx="8245160" cy="590321"/>
          </a:xfrm>
        </p:spPr>
        <p:txBody>
          <a:bodyPr anchor="t">
            <a:normAutofit/>
          </a:bodyPr>
          <a:lstStyle>
            <a:lvl1pPr marL="0" indent="0" algn="l">
              <a:buNone/>
              <a:defRPr sz="1600"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8" name="Date Placeholder 7">
            <a:extLst>
              <a:ext uri="{FF2B5EF4-FFF2-40B4-BE49-F238E27FC236}">
                <a16:creationId xmlns:a16="http://schemas.microsoft.com/office/drawing/2014/main" id="{7FA0ACE7-29A8-47D3-A7D9-257B711D8023}"/>
              </a:ext>
            </a:extLst>
          </p:cNvPr>
          <p:cNvSpPr>
            <a:spLocks noGrp="1"/>
          </p:cNvSpPr>
          <p:nvPr>
            <p:ph type="dt" sz="half" idx="10"/>
          </p:nvPr>
        </p:nvSpPr>
        <p:spPr/>
        <p:txBody>
          <a:bodyPr/>
          <a:lstStyle/>
          <a:p>
            <a:fld id="{ED291B17-9318-49DB-B28B-6E5994AE9581}" type="datetime1">
              <a:rPr lang="en-US" smtClean="0"/>
              <a:t>7/2/2020</a:t>
            </a:fld>
            <a:endParaRPr lang="en-US" dirty="0"/>
          </a:p>
        </p:txBody>
      </p:sp>
      <p:sp>
        <p:nvSpPr>
          <p:cNvPr id="9" name="Footer Placeholder 8">
            <a:extLst>
              <a:ext uri="{FF2B5EF4-FFF2-40B4-BE49-F238E27FC236}">
                <a16:creationId xmlns:a16="http://schemas.microsoft.com/office/drawing/2014/main" id="{DEC604B9-52E9-4810-8359-47206518D03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5898A89F-CA25-400F-B05A-AECBF2517E4F}"/>
              </a:ext>
            </a:extLst>
          </p:cNvPr>
          <p:cNvSpPr>
            <a:spLocks noGrp="1"/>
          </p:cNvSpPr>
          <p:nvPr>
            <p:ph type="sldNum" sz="quarter" idx="12"/>
          </p:nvPr>
        </p:nvSpPr>
        <p:spPr/>
        <p:txBody>
          <a:bodyPr/>
          <a:lstStyle/>
          <a:p>
            <a:fld id="{3A98EE3D-8CD1-4C3F-BD1C-C98C9596463C}" type="slidenum">
              <a:rPr lang="en-US" smtClean="0"/>
              <a:t>‹#›</a:t>
            </a:fld>
            <a:endParaRPr lang="en-US" dirty="0"/>
          </a:p>
        </p:txBody>
      </p:sp>
      <p:sp>
        <p:nvSpPr>
          <p:cNvPr id="11" name="Rectangle 1">
            <a:extLst>
              <a:ext uri="{FF2B5EF4-FFF2-40B4-BE49-F238E27FC236}">
                <a16:creationId xmlns:a16="http://schemas.microsoft.com/office/drawing/2014/main" id="{5688E5B1-4139-AD48-BA45-9CE6A55A1ED0}"/>
              </a:ext>
            </a:extLst>
          </p:cNvPr>
          <p:cNvSpPr/>
          <p:nvPr userDrawn="1"/>
        </p:nvSpPr>
        <p:spPr>
          <a:xfrm>
            <a:off x="81945" y="4564340"/>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dirty="0">
              <a:solidFill>
                <a:srgbClr val="FFFFFF"/>
              </a:solidFill>
              <a:latin typeface="Helvetica Light"/>
              <a:sym typeface="Helvetica Light"/>
            </a:endParaRPr>
          </a:p>
        </p:txBody>
      </p:sp>
    </p:spTree>
    <p:extLst>
      <p:ext uri="{BB962C8B-B14F-4D97-AF65-F5344CB8AC3E}">
        <p14:creationId xmlns:p14="http://schemas.microsoft.com/office/powerpoint/2010/main" val="9600337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act Us">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smtClean="0"/>
              <a:t>7/2/2020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
        <p:nvSpPr>
          <p:cNvPr id="5" name="Rectangle 1">
            <a:extLst>
              <a:ext uri="{FF2B5EF4-FFF2-40B4-BE49-F238E27FC236}">
                <a16:creationId xmlns:a16="http://schemas.microsoft.com/office/drawing/2014/main" id="{360596E6-4DE9-A746-9D39-94401D2B4645}"/>
              </a:ext>
            </a:extLst>
          </p:cNvPr>
          <p:cNvSpPr/>
          <p:nvPr userDrawn="1"/>
        </p:nvSpPr>
        <p:spPr>
          <a:xfrm rot="16200000">
            <a:off x="2555801" y="2404428"/>
            <a:ext cx="1270001" cy="9526"/>
          </a:xfrm>
          <a:prstGeom prst="rect">
            <a:avLst/>
          </a:prstGeom>
          <a:solidFill>
            <a:srgbClr val="111111"/>
          </a:solidFill>
          <a:ln w="12700">
            <a:miter lim="400000"/>
          </a:ln>
        </p:spPr>
        <p:txBody>
          <a:bodyPr lIns="25400" tIns="25400" rIns="25400" bIns="25400" anchor="ctr"/>
          <a:lstStyle/>
          <a:p>
            <a:pPr algn="ctr">
              <a:defRPr sz="3200" spc="0">
                <a:solidFill>
                  <a:srgbClr val="000000"/>
                </a:solidFill>
                <a:latin typeface="Helvetica Light"/>
                <a:ea typeface="Helvetica Light"/>
                <a:cs typeface="Helvetica Light"/>
                <a:sym typeface="Helvetica Light"/>
              </a:defRPr>
            </a:pPr>
            <a:endParaRPr lang="en-US" sz="1600" noProof="0" dirty="0"/>
          </a:p>
        </p:txBody>
      </p:sp>
      <p:sp>
        <p:nvSpPr>
          <p:cNvPr id="14" name="Picture Placeholder 13">
            <a:extLst>
              <a:ext uri="{FF2B5EF4-FFF2-40B4-BE49-F238E27FC236}">
                <a16:creationId xmlns:a16="http://schemas.microsoft.com/office/drawing/2014/main" id="{14FCD294-AF1C-5E4C-A4DA-80CFCFA430D2}"/>
              </a:ext>
            </a:extLst>
          </p:cNvPr>
          <p:cNvSpPr>
            <a:spLocks noGrp="1"/>
          </p:cNvSpPr>
          <p:nvPr>
            <p:ph type="pic" sz="quarter" idx="13"/>
          </p:nvPr>
        </p:nvSpPr>
        <p:spPr>
          <a:xfrm>
            <a:off x="729854" y="917462"/>
            <a:ext cx="1653778" cy="4989627"/>
          </a:xfrm>
          <a:custGeom>
            <a:avLst/>
            <a:gdLst>
              <a:gd name="connsiteX0" fmla="*/ 0 w 2205037"/>
              <a:gd name="connsiteY0" fmla="*/ 0 h 4989627"/>
              <a:gd name="connsiteX1" fmla="*/ 2205037 w 2205037"/>
              <a:gd name="connsiteY1" fmla="*/ 0 h 4989627"/>
              <a:gd name="connsiteX2" fmla="*/ 2205037 w 2205037"/>
              <a:gd name="connsiteY2" fmla="*/ 4989627 h 4989627"/>
              <a:gd name="connsiteX3" fmla="*/ 0 w 2205037"/>
              <a:gd name="connsiteY3" fmla="*/ 4989627 h 4989627"/>
              <a:gd name="connsiteX4" fmla="*/ 0 w 2205037"/>
              <a:gd name="connsiteY4" fmla="*/ 4286290 h 4989627"/>
              <a:gd name="connsiteX5" fmla="*/ 809319 w 2205037"/>
              <a:gd name="connsiteY5" fmla="*/ 4286290 h 4989627"/>
              <a:gd name="connsiteX6" fmla="*/ 809319 w 2205037"/>
              <a:gd name="connsiteY6" fmla="*/ 3905289 h 4989627"/>
              <a:gd name="connsiteX7" fmla="*/ 0 w 2205037"/>
              <a:gd name="connsiteY7" fmla="*/ 3905289 h 49896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05037" h="4989627">
                <a:moveTo>
                  <a:pt x="0" y="0"/>
                </a:moveTo>
                <a:lnTo>
                  <a:pt x="2205037" y="0"/>
                </a:lnTo>
                <a:lnTo>
                  <a:pt x="2205037" y="4989627"/>
                </a:lnTo>
                <a:lnTo>
                  <a:pt x="0" y="4989627"/>
                </a:lnTo>
                <a:lnTo>
                  <a:pt x="0" y="4286290"/>
                </a:lnTo>
                <a:lnTo>
                  <a:pt x="809319" y="4286290"/>
                </a:lnTo>
                <a:lnTo>
                  <a:pt x="809319" y="3905289"/>
                </a:lnTo>
                <a:lnTo>
                  <a:pt x="0" y="3905289"/>
                </a:lnTo>
                <a:close/>
              </a:path>
            </a:pathLst>
          </a:custGeom>
          <a:solidFill>
            <a:schemeClr val="tx2"/>
          </a:solidFill>
        </p:spPr>
        <p:txBody>
          <a:bodyPr wrap="square">
            <a:noAutofit/>
          </a:bodyPr>
          <a:lstStyle/>
          <a:p>
            <a:r>
              <a:rPr lang="en-US"/>
              <a:t>Click icon to add picture</a:t>
            </a:r>
            <a:endParaRPr lang="en-US" dirty="0"/>
          </a:p>
        </p:txBody>
      </p:sp>
      <p:sp>
        <p:nvSpPr>
          <p:cNvPr id="15" name="Rectangle 1">
            <a:extLst>
              <a:ext uri="{FF2B5EF4-FFF2-40B4-BE49-F238E27FC236}">
                <a16:creationId xmlns:a16="http://schemas.microsoft.com/office/drawing/2014/main" id="{8EDF2123-85B2-F547-8D7A-F0273E1E9E85}"/>
              </a:ext>
            </a:extLst>
          </p:cNvPr>
          <p:cNvSpPr/>
          <p:nvPr userDrawn="1"/>
        </p:nvSpPr>
        <p:spPr>
          <a:xfrm>
            <a:off x="573067" y="4824594"/>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dirty="0">
              <a:solidFill>
                <a:srgbClr val="FFFFFF"/>
              </a:solidFill>
              <a:latin typeface="Helvetica Light"/>
              <a:sym typeface="Helvetica Light"/>
            </a:endParaRPr>
          </a:p>
        </p:txBody>
      </p:sp>
      <p:sp>
        <p:nvSpPr>
          <p:cNvPr id="18" name="Title 1">
            <a:extLst>
              <a:ext uri="{FF2B5EF4-FFF2-40B4-BE49-F238E27FC236}">
                <a16:creationId xmlns:a16="http://schemas.microsoft.com/office/drawing/2014/main" id="{51DA15C9-6722-0B47-897A-7DC9AED35B7C}"/>
              </a:ext>
            </a:extLst>
          </p:cNvPr>
          <p:cNvSpPr>
            <a:spLocks noGrp="1"/>
          </p:cNvSpPr>
          <p:nvPr>
            <p:ph type="title" hasCustomPrompt="1"/>
          </p:nvPr>
        </p:nvSpPr>
        <p:spPr>
          <a:xfrm>
            <a:off x="3186038" y="2945526"/>
            <a:ext cx="2209121" cy="1613201"/>
          </a:xfrm>
        </p:spPr>
        <p:txBody>
          <a:bodyPr lIns="0" tIns="0" rIns="0" bIns="0" anchor="b">
            <a:normAutofit/>
          </a:bodyPr>
          <a:lstStyle>
            <a:lvl1pPr>
              <a:defRPr sz="3400"/>
            </a:lvl1pPr>
          </a:lstStyle>
          <a:p>
            <a:r>
              <a:rPr lang="en-US" dirty="0"/>
              <a:t>TITLE GOES HERE</a:t>
            </a:r>
          </a:p>
        </p:txBody>
      </p:sp>
      <p:sp>
        <p:nvSpPr>
          <p:cNvPr id="22" name="Content Placeholder 20">
            <a:extLst>
              <a:ext uri="{FF2B5EF4-FFF2-40B4-BE49-F238E27FC236}">
                <a16:creationId xmlns:a16="http://schemas.microsoft.com/office/drawing/2014/main" id="{5FFB748F-E999-9A4B-B9D8-B6E1C2AE0134}"/>
              </a:ext>
            </a:extLst>
          </p:cNvPr>
          <p:cNvSpPr>
            <a:spLocks noGrp="1"/>
          </p:cNvSpPr>
          <p:nvPr>
            <p:ph sz="quarter" idx="14"/>
          </p:nvPr>
        </p:nvSpPr>
        <p:spPr>
          <a:xfrm>
            <a:off x="5554267" y="2005014"/>
            <a:ext cx="3382565" cy="40274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1326757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Galler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smtClean="0"/>
              <a:t>7/2/2020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
        <p:nvSpPr>
          <p:cNvPr id="5" name="placeholder.jpg">
            <a:extLst>
              <a:ext uri="{FF2B5EF4-FFF2-40B4-BE49-F238E27FC236}">
                <a16:creationId xmlns:a16="http://schemas.microsoft.com/office/drawing/2014/main" id="{D447DA2F-5DA0-834C-9AFA-DC4F7B4ECCDC}"/>
              </a:ext>
            </a:extLst>
          </p:cNvPr>
          <p:cNvSpPr>
            <a:spLocks noGrp="1"/>
          </p:cNvSpPr>
          <p:nvPr>
            <p:ph type="pic" sz="quarter" idx="13"/>
          </p:nvPr>
        </p:nvSpPr>
        <p:spPr>
          <a:xfrm>
            <a:off x="7596231" y="717551"/>
            <a:ext cx="1547701" cy="4953001"/>
          </a:xfrm>
          <a:prstGeom prst="rect">
            <a:avLst/>
          </a:prstGeom>
          <a:solidFill>
            <a:schemeClr val="tx2"/>
          </a:solidFill>
        </p:spPr>
        <p:txBody>
          <a:bodyPr lIns="91439" tIns="45719" rIns="91439" bIns="45719">
            <a:noAutofit/>
          </a:bodyPr>
          <a:lstStyle/>
          <a:p>
            <a:r>
              <a:rPr lang="en-US" noProof="0"/>
              <a:t>Click icon to add picture</a:t>
            </a:r>
          </a:p>
        </p:txBody>
      </p:sp>
      <p:sp>
        <p:nvSpPr>
          <p:cNvPr id="10" name="Picture Placeholder 9">
            <a:extLst>
              <a:ext uri="{FF2B5EF4-FFF2-40B4-BE49-F238E27FC236}">
                <a16:creationId xmlns:a16="http://schemas.microsoft.com/office/drawing/2014/main" id="{0292654E-1088-3C42-A573-2CBF48FA3324}"/>
              </a:ext>
            </a:extLst>
          </p:cNvPr>
          <p:cNvSpPr>
            <a:spLocks noGrp="1"/>
          </p:cNvSpPr>
          <p:nvPr>
            <p:ph type="pic" sz="quarter" idx="14"/>
          </p:nvPr>
        </p:nvSpPr>
        <p:spPr>
          <a:xfrm>
            <a:off x="955843" y="3168650"/>
            <a:ext cx="2525396" cy="3689350"/>
          </a:xfrm>
          <a:custGeom>
            <a:avLst/>
            <a:gdLst>
              <a:gd name="connsiteX0" fmla="*/ 0 w 3367194"/>
              <a:gd name="connsiteY0" fmla="*/ 0 h 3689350"/>
              <a:gd name="connsiteX1" fmla="*/ 3367194 w 3367194"/>
              <a:gd name="connsiteY1" fmla="*/ 0 h 3689350"/>
              <a:gd name="connsiteX2" fmla="*/ 3367194 w 3367194"/>
              <a:gd name="connsiteY2" fmla="*/ 3689350 h 3689350"/>
              <a:gd name="connsiteX3" fmla="*/ 0 w 3367194"/>
              <a:gd name="connsiteY3" fmla="*/ 3689350 h 3689350"/>
              <a:gd name="connsiteX4" fmla="*/ 0 w 3367194"/>
              <a:gd name="connsiteY4" fmla="*/ 2035101 h 3689350"/>
              <a:gd name="connsiteX5" fmla="*/ 508000 w 3367194"/>
              <a:gd name="connsiteY5" fmla="*/ 2035101 h 3689350"/>
              <a:gd name="connsiteX6" fmla="*/ 508000 w 3367194"/>
              <a:gd name="connsiteY6" fmla="*/ 1654100 h 3689350"/>
              <a:gd name="connsiteX7" fmla="*/ 0 w 3367194"/>
              <a:gd name="connsiteY7" fmla="*/ 1654100 h 3689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67194" h="3689350">
                <a:moveTo>
                  <a:pt x="0" y="0"/>
                </a:moveTo>
                <a:lnTo>
                  <a:pt x="3367194" y="0"/>
                </a:lnTo>
                <a:lnTo>
                  <a:pt x="3367194" y="3689350"/>
                </a:lnTo>
                <a:lnTo>
                  <a:pt x="0" y="3689350"/>
                </a:lnTo>
                <a:lnTo>
                  <a:pt x="0" y="2035101"/>
                </a:lnTo>
                <a:lnTo>
                  <a:pt x="508000" y="2035101"/>
                </a:lnTo>
                <a:lnTo>
                  <a:pt x="508000" y="1654100"/>
                </a:lnTo>
                <a:lnTo>
                  <a:pt x="0" y="1654100"/>
                </a:lnTo>
                <a:close/>
              </a:path>
            </a:pathLst>
          </a:custGeom>
          <a:solidFill>
            <a:schemeClr val="tx2"/>
          </a:solidFill>
        </p:spPr>
        <p:txBody>
          <a:bodyPr wrap="square" lIns="91439" tIns="45719" rIns="91439" bIns="45719">
            <a:noAutofit/>
          </a:bodyPr>
          <a:lstStyle/>
          <a:p>
            <a:r>
              <a:rPr lang="en-US" noProof="0"/>
              <a:t>Click icon to add picture</a:t>
            </a:r>
          </a:p>
        </p:txBody>
      </p:sp>
      <p:sp>
        <p:nvSpPr>
          <p:cNvPr id="7" name="placeholder.jpg">
            <a:extLst>
              <a:ext uri="{FF2B5EF4-FFF2-40B4-BE49-F238E27FC236}">
                <a16:creationId xmlns:a16="http://schemas.microsoft.com/office/drawing/2014/main" id="{098C8554-580A-2442-9906-28A71B624A68}"/>
              </a:ext>
            </a:extLst>
          </p:cNvPr>
          <p:cNvSpPr>
            <a:spLocks noGrp="1"/>
          </p:cNvSpPr>
          <p:nvPr>
            <p:ph type="pic" sz="quarter" idx="15"/>
          </p:nvPr>
        </p:nvSpPr>
        <p:spPr>
          <a:xfrm>
            <a:off x="955843" y="0"/>
            <a:ext cx="2525396" cy="2667000"/>
          </a:xfrm>
          <a:prstGeom prst="rect">
            <a:avLst/>
          </a:prstGeom>
          <a:solidFill>
            <a:schemeClr val="tx2"/>
          </a:solidFill>
        </p:spPr>
        <p:txBody>
          <a:bodyPr lIns="91439" tIns="45719" rIns="91439" bIns="45719">
            <a:noAutofit/>
          </a:bodyPr>
          <a:lstStyle/>
          <a:p>
            <a:r>
              <a:rPr lang="en-US" noProof="0"/>
              <a:t>Click icon to add picture</a:t>
            </a:r>
          </a:p>
        </p:txBody>
      </p:sp>
      <p:sp>
        <p:nvSpPr>
          <p:cNvPr id="11" name="Rectangle 1">
            <a:extLst>
              <a:ext uri="{FF2B5EF4-FFF2-40B4-BE49-F238E27FC236}">
                <a16:creationId xmlns:a16="http://schemas.microsoft.com/office/drawing/2014/main" id="{4DD41584-4B5C-2B41-B712-6810C565BC56}"/>
              </a:ext>
            </a:extLst>
          </p:cNvPr>
          <p:cNvSpPr/>
          <p:nvPr userDrawn="1"/>
        </p:nvSpPr>
        <p:spPr>
          <a:xfrm>
            <a:off x="574842" y="4822751"/>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dirty="0">
              <a:solidFill>
                <a:srgbClr val="FFFFFF"/>
              </a:solidFill>
              <a:latin typeface="Helvetica Light"/>
              <a:sym typeface="Helvetica Light"/>
            </a:endParaRPr>
          </a:p>
        </p:txBody>
      </p:sp>
      <p:sp>
        <p:nvSpPr>
          <p:cNvPr id="12" name="Rectangle 1">
            <a:extLst>
              <a:ext uri="{FF2B5EF4-FFF2-40B4-BE49-F238E27FC236}">
                <a16:creationId xmlns:a16="http://schemas.microsoft.com/office/drawing/2014/main" id="{BCFE255A-D792-824C-B7BD-0F53CCBE9393}"/>
              </a:ext>
            </a:extLst>
          </p:cNvPr>
          <p:cNvSpPr/>
          <p:nvPr userDrawn="1"/>
        </p:nvSpPr>
        <p:spPr>
          <a:xfrm>
            <a:off x="7119981" y="2901950"/>
            <a:ext cx="952501" cy="12700"/>
          </a:xfrm>
          <a:prstGeom prst="rect">
            <a:avLst/>
          </a:prstGeom>
          <a:solidFill>
            <a:srgbClr val="24282B"/>
          </a:solidFill>
          <a:ln w="12700">
            <a:miter lim="400000"/>
          </a:ln>
        </p:spPr>
        <p:txBody>
          <a:bodyPr lIns="25400" tIns="25400" rIns="25400" bIns="25400" anchor="ctr"/>
          <a:lstStyle/>
          <a:p>
            <a:pPr algn="ctr">
              <a:defRPr sz="3200" spc="0">
                <a:solidFill>
                  <a:srgbClr val="0433FF"/>
                </a:solidFill>
                <a:latin typeface="Helvetica Light"/>
                <a:ea typeface="Helvetica Light"/>
                <a:cs typeface="Helvetica Light"/>
                <a:sym typeface="Helvetica Light"/>
              </a:defRPr>
            </a:pPr>
            <a:endParaRPr lang="en-US" sz="1600" noProof="0" dirty="0"/>
          </a:p>
        </p:txBody>
      </p:sp>
      <p:sp>
        <p:nvSpPr>
          <p:cNvPr id="13" name="Rectangle 1">
            <a:extLst>
              <a:ext uri="{FF2B5EF4-FFF2-40B4-BE49-F238E27FC236}">
                <a16:creationId xmlns:a16="http://schemas.microsoft.com/office/drawing/2014/main" id="{C5F7BCC5-255A-E040-9CB6-55FC42CEBF16}"/>
              </a:ext>
            </a:extLst>
          </p:cNvPr>
          <p:cNvSpPr/>
          <p:nvPr userDrawn="1"/>
        </p:nvSpPr>
        <p:spPr>
          <a:xfrm rot="16200000">
            <a:off x="2480972" y="2274888"/>
            <a:ext cx="1270001" cy="9525"/>
          </a:xfrm>
          <a:prstGeom prst="rect">
            <a:avLst/>
          </a:prstGeom>
          <a:solidFill>
            <a:srgbClr val="24282B"/>
          </a:solidFill>
          <a:ln w="12700">
            <a:miter lim="400000"/>
          </a:ln>
        </p:spPr>
        <p:txBody>
          <a:bodyPr lIns="25400" tIns="25400" rIns="25400" bIns="25400" anchor="ctr"/>
          <a:lstStyle/>
          <a:p>
            <a:pPr algn="ctr">
              <a:defRPr sz="3200" spc="0">
                <a:solidFill>
                  <a:srgbClr val="0433FF"/>
                </a:solidFill>
                <a:latin typeface="Helvetica Light"/>
                <a:ea typeface="Helvetica Light"/>
                <a:cs typeface="Helvetica Light"/>
                <a:sym typeface="Helvetica Light"/>
              </a:defRPr>
            </a:pPr>
            <a:endParaRPr lang="en-US" sz="1600" noProof="0" dirty="0"/>
          </a:p>
        </p:txBody>
      </p:sp>
      <p:sp>
        <p:nvSpPr>
          <p:cNvPr id="16" name="Title 1">
            <a:extLst>
              <a:ext uri="{FF2B5EF4-FFF2-40B4-BE49-F238E27FC236}">
                <a16:creationId xmlns:a16="http://schemas.microsoft.com/office/drawing/2014/main" id="{A015DDBE-BC7A-D046-BEA1-79A44722B1F7}"/>
              </a:ext>
            </a:extLst>
          </p:cNvPr>
          <p:cNvSpPr>
            <a:spLocks noGrp="1"/>
          </p:cNvSpPr>
          <p:nvPr>
            <p:ph type="title" hasCustomPrompt="1"/>
          </p:nvPr>
        </p:nvSpPr>
        <p:spPr>
          <a:xfrm>
            <a:off x="4614363" y="3486001"/>
            <a:ext cx="2743743" cy="1613201"/>
          </a:xfrm>
        </p:spPr>
        <p:txBody>
          <a:bodyPr lIns="0" tIns="0" rIns="0" bIns="0" anchor="ctr">
            <a:normAutofit/>
          </a:bodyPr>
          <a:lstStyle>
            <a:lvl1pPr>
              <a:defRPr sz="3400"/>
            </a:lvl1pPr>
          </a:lstStyle>
          <a:p>
            <a:r>
              <a:rPr lang="en-US" dirty="0"/>
              <a:t>TITLE GOES HERE</a:t>
            </a:r>
          </a:p>
        </p:txBody>
      </p:sp>
    </p:spTree>
    <p:extLst>
      <p:ext uri="{BB962C8B-B14F-4D97-AF65-F5344CB8AC3E}">
        <p14:creationId xmlns:p14="http://schemas.microsoft.com/office/powerpoint/2010/main" val="19425168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Content 2">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smtClean="0"/>
              <a:t>7/2/2020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
        <p:nvSpPr>
          <p:cNvPr id="5" name="Rectangle 1">
            <a:extLst>
              <a:ext uri="{FF2B5EF4-FFF2-40B4-BE49-F238E27FC236}">
                <a16:creationId xmlns:a16="http://schemas.microsoft.com/office/drawing/2014/main" id="{D6BDBD8F-0811-E743-8D29-95FBA6111DCA}"/>
              </a:ext>
            </a:extLst>
          </p:cNvPr>
          <p:cNvSpPr/>
          <p:nvPr userDrawn="1"/>
        </p:nvSpPr>
        <p:spPr>
          <a:xfrm>
            <a:off x="3912156" y="-1"/>
            <a:ext cx="5231845" cy="6858001"/>
          </a:xfrm>
          <a:prstGeom prst="rect">
            <a:avLst/>
          </a:prstGeom>
          <a:solidFill>
            <a:schemeClr val="tx2"/>
          </a:solidFill>
          <a:ln w="12700">
            <a:miter lim="400000"/>
          </a:ln>
        </p:spPr>
        <p:txBody>
          <a:bodyPr lIns="25400" tIns="25400" rIns="25400" bIns="25400" anchor="ctr"/>
          <a:lstStyle/>
          <a:p>
            <a:pPr algn="ctr">
              <a:defRPr sz="3200" spc="0">
                <a:solidFill>
                  <a:srgbClr val="FFFFFF"/>
                </a:solidFill>
                <a:latin typeface="Helvetica Light"/>
                <a:ea typeface="Helvetica Light"/>
                <a:cs typeface="Helvetica Light"/>
                <a:sym typeface="Helvetica Light"/>
              </a:defRPr>
            </a:pPr>
            <a:endParaRPr lang="en-US" sz="1600" noProof="0"/>
          </a:p>
        </p:txBody>
      </p:sp>
      <p:sp>
        <p:nvSpPr>
          <p:cNvPr id="6" name="Rectangle 1">
            <a:extLst>
              <a:ext uri="{FF2B5EF4-FFF2-40B4-BE49-F238E27FC236}">
                <a16:creationId xmlns:a16="http://schemas.microsoft.com/office/drawing/2014/main" id="{5D8F780B-398B-314B-87F1-35307B42F72E}"/>
              </a:ext>
            </a:extLst>
          </p:cNvPr>
          <p:cNvSpPr/>
          <p:nvPr userDrawn="1"/>
        </p:nvSpPr>
        <p:spPr>
          <a:xfrm rot="16200000">
            <a:off x="439738" y="2941638"/>
            <a:ext cx="1270001" cy="9525"/>
          </a:xfrm>
          <a:prstGeom prst="rect">
            <a:avLst/>
          </a:prstGeom>
          <a:solidFill>
            <a:srgbClr val="24282B"/>
          </a:solidFill>
          <a:ln w="12700">
            <a:miter lim="400000"/>
          </a:ln>
        </p:spPr>
        <p:txBody>
          <a:bodyPr lIns="25400" tIns="25400" rIns="25400" bIns="25400" anchor="ctr"/>
          <a:lstStyle/>
          <a:p>
            <a:pPr algn="ctr">
              <a:defRPr sz="3200" spc="0">
                <a:solidFill>
                  <a:srgbClr val="0433FF"/>
                </a:solidFill>
                <a:latin typeface="Helvetica Light"/>
                <a:ea typeface="Helvetica Light"/>
                <a:cs typeface="Helvetica Light"/>
                <a:sym typeface="Helvetica Light"/>
              </a:defRPr>
            </a:pPr>
            <a:endParaRPr lang="en-US" sz="1600" noProof="0"/>
          </a:p>
        </p:txBody>
      </p:sp>
      <p:sp>
        <p:nvSpPr>
          <p:cNvPr id="8" name="Rectangle 1">
            <a:extLst>
              <a:ext uri="{FF2B5EF4-FFF2-40B4-BE49-F238E27FC236}">
                <a16:creationId xmlns:a16="http://schemas.microsoft.com/office/drawing/2014/main" id="{D1EE7A36-F988-7C4A-A854-1D7E6E70D021}"/>
              </a:ext>
            </a:extLst>
          </p:cNvPr>
          <p:cNvSpPr/>
          <p:nvPr userDrawn="1"/>
        </p:nvSpPr>
        <p:spPr>
          <a:xfrm>
            <a:off x="3505200" y="604044"/>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a:solidFill>
                <a:srgbClr val="FFFFFF"/>
              </a:solidFill>
              <a:latin typeface="Helvetica Light"/>
              <a:sym typeface="Helvetica Light"/>
            </a:endParaRPr>
          </a:p>
        </p:txBody>
      </p:sp>
      <p:sp>
        <p:nvSpPr>
          <p:cNvPr id="9" name="Title 1">
            <a:extLst>
              <a:ext uri="{FF2B5EF4-FFF2-40B4-BE49-F238E27FC236}">
                <a16:creationId xmlns:a16="http://schemas.microsoft.com/office/drawing/2014/main" id="{979BAFF7-5B8A-F446-87E9-6B4851CCF1C0}"/>
              </a:ext>
            </a:extLst>
          </p:cNvPr>
          <p:cNvSpPr>
            <a:spLocks noGrp="1"/>
          </p:cNvSpPr>
          <p:nvPr>
            <p:ph type="title" hasCustomPrompt="1"/>
          </p:nvPr>
        </p:nvSpPr>
        <p:spPr>
          <a:xfrm>
            <a:off x="1069974" y="4035870"/>
            <a:ext cx="2743743" cy="1613201"/>
          </a:xfrm>
        </p:spPr>
        <p:txBody>
          <a:bodyPr lIns="0" tIns="0" rIns="0" bIns="0" anchor="b">
            <a:normAutofit/>
          </a:bodyPr>
          <a:lstStyle>
            <a:lvl1pPr>
              <a:defRPr sz="3400"/>
            </a:lvl1pPr>
          </a:lstStyle>
          <a:p>
            <a:r>
              <a:rPr lang="en-US" dirty="0"/>
              <a:t>TITLE GOES HERE</a:t>
            </a:r>
          </a:p>
        </p:txBody>
      </p:sp>
      <p:sp>
        <p:nvSpPr>
          <p:cNvPr id="11" name="Content Placeholder 10">
            <a:extLst>
              <a:ext uri="{FF2B5EF4-FFF2-40B4-BE49-F238E27FC236}">
                <a16:creationId xmlns:a16="http://schemas.microsoft.com/office/drawing/2014/main" id="{95663095-8E7E-6049-8528-84CCDFA93AF6}"/>
              </a:ext>
            </a:extLst>
          </p:cNvPr>
          <p:cNvSpPr>
            <a:spLocks noGrp="1"/>
          </p:cNvSpPr>
          <p:nvPr>
            <p:ph sz="quarter" idx="13"/>
          </p:nvPr>
        </p:nvSpPr>
        <p:spPr>
          <a:xfrm>
            <a:off x="4512517" y="878178"/>
            <a:ext cx="4006331" cy="52518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528423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3">
    <p:spTree>
      <p:nvGrpSpPr>
        <p:cNvPr id="1" name=""/>
        <p:cNvGrpSpPr/>
        <p:nvPr/>
      </p:nvGrpSpPr>
      <p:grpSpPr>
        <a:xfrm>
          <a:off x="0" y="0"/>
          <a:ext cx="0" cy="0"/>
          <a:chOff x="0" y="0"/>
          <a:chExt cx="0" cy="0"/>
        </a:xfrm>
      </p:grpSpPr>
      <p:sp>
        <p:nvSpPr>
          <p:cNvPr id="10" name="Rectangle 1">
            <a:extLst>
              <a:ext uri="{FF2B5EF4-FFF2-40B4-BE49-F238E27FC236}">
                <a16:creationId xmlns:a16="http://schemas.microsoft.com/office/drawing/2014/main" id="{9E887ACE-210F-4A8A-A033-E24FD239D1BB}"/>
              </a:ext>
            </a:extLst>
          </p:cNvPr>
          <p:cNvSpPr/>
          <p:nvPr userDrawn="1"/>
        </p:nvSpPr>
        <p:spPr>
          <a:xfrm>
            <a:off x="0" y="-1"/>
            <a:ext cx="5231845" cy="6858001"/>
          </a:xfrm>
          <a:prstGeom prst="rect">
            <a:avLst/>
          </a:prstGeom>
          <a:solidFill>
            <a:schemeClr val="tx2"/>
          </a:solidFill>
          <a:ln w="12700">
            <a:miter lim="400000"/>
          </a:ln>
        </p:spPr>
        <p:txBody>
          <a:bodyPr lIns="25400" tIns="25400" rIns="25400" bIns="25400" anchor="ctr"/>
          <a:lstStyle/>
          <a:p>
            <a:pPr algn="ctr">
              <a:defRPr sz="3200" spc="0">
                <a:solidFill>
                  <a:srgbClr val="FFFFFF"/>
                </a:solidFill>
                <a:latin typeface="Helvetica Light"/>
                <a:ea typeface="Helvetica Light"/>
                <a:cs typeface="Helvetica Light"/>
                <a:sym typeface="Helvetica Light"/>
              </a:defRPr>
            </a:pPr>
            <a:endParaRPr lang="en-US" sz="1600" noProof="0"/>
          </a:p>
        </p:txBody>
      </p:sp>
      <p:sp>
        <p:nvSpPr>
          <p:cNvPr id="11" name="Content Placeholder 10">
            <a:extLst>
              <a:ext uri="{FF2B5EF4-FFF2-40B4-BE49-F238E27FC236}">
                <a16:creationId xmlns:a16="http://schemas.microsoft.com/office/drawing/2014/main" id="{95663095-8E7E-6049-8528-84CCDFA93AF6}"/>
              </a:ext>
            </a:extLst>
          </p:cNvPr>
          <p:cNvSpPr>
            <a:spLocks noGrp="1"/>
          </p:cNvSpPr>
          <p:nvPr>
            <p:ph sz="quarter" idx="13"/>
          </p:nvPr>
        </p:nvSpPr>
        <p:spPr>
          <a:xfrm>
            <a:off x="565669" y="878178"/>
            <a:ext cx="4006331" cy="52518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p:cNvSpPr>
            <a:spLocks noGrp="1"/>
          </p:cNvSpPr>
          <p:nvPr>
            <p:ph type="dt" sz="half" idx="10"/>
          </p:nvPr>
        </p:nvSpPr>
        <p:spPr/>
        <p:txBody>
          <a:bodyPr/>
          <a:lstStyle/>
          <a:p>
            <a:fld id="{4EDE50D6-574B-40AF-946F-D52A04ADE379}" type="datetime1">
              <a:rPr lang="en-US" smtClean="0"/>
              <a:t>7/2/2020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
        <p:nvSpPr>
          <p:cNvPr id="6" name="Rectangle 1">
            <a:extLst>
              <a:ext uri="{FF2B5EF4-FFF2-40B4-BE49-F238E27FC236}">
                <a16:creationId xmlns:a16="http://schemas.microsoft.com/office/drawing/2014/main" id="{5D8F780B-398B-314B-87F1-35307B42F72E}"/>
              </a:ext>
            </a:extLst>
          </p:cNvPr>
          <p:cNvSpPr/>
          <p:nvPr userDrawn="1"/>
        </p:nvSpPr>
        <p:spPr>
          <a:xfrm rot="16200000">
            <a:off x="5336088" y="2941638"/>
            <a:ext cx="1270001" cy="9525"/>
          </a:xfrm>
          <a:prstGeom prst="rect">
            <a:avLst/>
          </a:prstGeom>
          <a:solidFill>
            <a:srgbClr val="24282B"/>
          </a:solidFill>
          <a:ln w="12700">
            <a:miter lim="400000"/>
          </a:ln>
        </p:spPr>
        <p:txBody>
          <a:bodyPr lIns="25400" tIns="25400" rIns="25400" bIns="25400" anchor="ctr"/>
          <a:lstStyle/>
          <a:p>
            <a:pPr algn="ctr">
              <a:defRPr sz="3200" spc="0">
                <a:solidFill>
                  <a:srgbClr val="0433FF"/>
                </a:solidFill>
                <a:latin typeface="Helvetica Light"/>
                <a:ea typeface="Helvetica Light"/>
                <a:cs typeface="Helvetica Light"/>
                <a:sym typeface="Helvetica Light"/>
              </a:defRPr>
            </a:pPr>
            <a:endParaRPr lang="en-US" sz="1600" noProof="0"/>
          </a:p>
        </p:txBody>
      </p:sp>
      <p:sp>
        <p:nvSpPr>
          <p:cNvPr id="8" name="Rectangle 1">
            <a:extLst>
              <a:ext uri="{FF2B5EF4-FFF2-40B4-BE49-F238E27FC236}">
                <a16:creationId xmlns:a16="http://schemas.microsoft.com/office/drawing/2014/main" id="{D1EE7A36-F988-7C4A-A854-1D7E6E70D021}"/>
              </a:ext>
            </a:extLst>
          </p:cNvPr>
          <p:cNvSpPr/>
          <p:nvPr userDrawn="1"/>
        </p:nvSpPr>
        <p:spPr>
          <a:xfrm>
            <a:off x="4861801" y="604044"/>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a:solidFill>
                <a:srgbClr val="FFFFFF"/>
              </a:solidFill>
              <a:latin typeface="Helvetica Light"/>
              <a:sym typeface="Helvetica Light"/>
            </a:endParaRPr>
          </a:p>
        </p:txBody>
      </p:sp>
      <p:sp>
        <p:nvSpPr>
          <p:cNvPr id="9" name="Title 1">
            <a:extLst>
              <a:ext uri="{FF2B5EF4-FFF2-40B4-BE49-F238E27FC236}">
                <a16:creationId xmlns:a16="http://schemas.microsoft.com/office/drawing/2014/main" id="{979BAFF7-5B8A-F446-87E9-6B4851CCF1C0}"/>
              </a:ext>
            </a:extLst>
          </p:cNvPr>
          <p:cNvSpPr>
            <a:spLocks noGrp="1"/>
          </p:cNvSpPr>
          <p:nvPr>
            <p:ph type="title" hasCustomPrompt="1"/>
          </p:nvPr>
        </p:nvSpPr>
        <p:spPr>
          <a:xfrm>
            <a:off x="5966324" y="4035870"/>
            <a:ext cx="2743743" cy="1613201"/>
          </a:xfrm>
        </p:spPr>
        <p:txBody>
          <a:bodyPr lIns="0" tIns="0" rIns="0" bIns="0" anchor="b">
            <a:normAutofit/>
          </a:bodyPr>
          <a:lstStyle>
            <a:lvl1pPr>
              <a:defRPr sz="3400"/>
            </a:lvl1pPr>
          </a:lstStyle>
          <a:p>
            <a:r>
              <a:rPr lang="en-US" dirty="0"/>
              <a:t>TITLE GOES HERE</a:t>
            </a:r>
          </a:p>
        </p:txBody>
      </p:sp>
    </p:spTree>
    <p:extLst>
      <p:ext uri="{BB962C8B-B14F-4D97-AF65-F5344CB8AC3E}">
        <p14:creationId xmlns:p14="http://schemas.microsoft.com/office/powerpoint/2010/main" val="15216371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noProof="0" smtClean="0"/>
              <a:t>7/2/2020</a:t>
            </a:fld>
            <a:endParaRPr lang="en-US" noProof="0"/>
          </a:p>
        </p:txBody>
      </p:sp>
      <p:sp>
        <p:nvSpPr>
          <p:cNvPr id="3" name="Footer Placeholder 2"/>
          <p:cNvSpPr>
            <a:spLocks noGrp="1"/>
          </p:cNvSpPr>
          <p:nvPr>
            <p:ph type="ftr" sz="quarter" idx="11"/>
          </p:nvPr>
        </p:nvSpPr>
        <p:spPr/>
        <p:txBody>
          <a:bodyPr/>
          <a:lstStyle/>
          <a:p>
            <a:endParaRPr lang="en-US" noProof="0"/>
          </a:p>
        </p:txBody>
      </p:sp>
      <p:sp>
        <p:nvSpPr>
          <p:cNvPr id="4" name="Slide Number Placeholder 3"/>
          <p:cNvSpPr>
            <a:spLocks noGrp="1"/>
          </p:cNvSpPr>
          <p:nvPr>
            <p:ph type="sldNum" sz="quarter" idx="12"/>
          </p:nvPr>
        </p:nvSpPr>
        <p:spPr/>
        <p:txBody>
          <a:bodyPr/>
          <a:lstStyle/>
          <a:p>
            <a:fld id="{3A98EE3D-8CD1-4C3F-BD1C-C98C9596463C}" type="slidenum">
              <a:rPr lang="en-US" noProof="0" smtClean="0"/>
              <a:t>‹#›</a:t>
            </a:fld>
            <a:endParaRPr lang="en-US" noProof="0"/>
          </a:p>
        </p:txBody>
      </p:sp>
      <p:sp>
        <p:nvSpPr>
          <p:cNvPr id="5" name="Rectangle 1">
            <a:extLst>
              <a:ext uri="{FF2B5EF4-FFF2-40B4-BE49-F238E27FC236}">
                <a16:creationId xmlns:a16="http://schemas.microsoft.com/office/drawing/2014/main" id="{B5C4D9A4-C8E3-4644-9D63-86142FA59A02}"/>
              </a:ext>
            </a:extLst>
          </p:cNvPr>
          <p:cNvSpPr/>
          <p:nvPr userDrawn="1"/>
        </p:nvSpPr>
        <p:spPr>
          <a:xfrm>
            <a:off x="714375" y="952500"/>
            <a:ext cx="7715250" cy="4953000"/>
          </a:xfrm>
          <a:prstGeom prst="rect">
            <a:avLst/>
          </a:prstGeom>
          <a:solidFill>
            <a:schemeClr val="tx2"/>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a:solidFill>
                <a:srgbClr val="FFFFFF"/>
              </a:solidFill>
              <a:latin typeface="Helvetica Light"/>
              <a:sym typeface="Helvetica Light"/>
            </a:endParaRPr>
          </a:p>
        </p:txBody>
      </p:sp>
      <p:sp>
        <p:nvSpPr>
          <p:cNvPr id="6" name="Rectangle 1">
            <a:extLst>
              <a:ext uri="{FF2B5EF4-FFF2-40B4-BE49-F238E27FC236}">
                <a16:creationId xmlns:a16="http://schemas.microsoft.com/office/drawing/2014/main" id="{7047AEE3-4D24-FE4F-BC8C-1050F33A970F}"/>
              </a:ext>
            </a:extLst>
          </p:cNvPr>
          <p:cNvSpPr/>
          <p:nvPr userDrawn="1"/>
        </p:nvSpPr>
        <p:spPr>
          <a:xfrm rot="16200000">
            <a:off x="3932238" y="1106488"/>
            <a:ext cx="1270000" cy="9525"/>
          </a:xfrm>
          <a:prstGeom prst="rect">
            <a:avLst/>
          </a:prstGeom>
          <a:solidFill>
            <a:srgbClr val="24282B"/>
          </a:solidFill>
          <a:ln w="12700">
            <a:miter lim="400000"/>
          </a:ln>
        </p:spPr>
        <p:txBody>
          <a:bodyPr lIns="25400" tIns="25400" rIns="25400" bIns="25400" anchor="ctr"/>
          <a:lstStyle/>
          <a:p>
            <a:pPr algn="ctr" defTabSz="412750" hangingPunct="0">
              <a:defRPr sz="3200" spc="0">
                <a:solidFill>
                  <a:srgbClr val="0433FF"/>
                </a:solidFill>
                <a:latin typeface="Helvetica Light"/>
                <a:ea typeface="Helvetica Light"/>
                <a:cs typeface="Helvetica Light"/>
                <a:sym typeface="Helvetica Light"/>
              </a:defRPr>
            </a:pPr>
            <a:endParaRPr lang="en-US" sz="1600" kern="0" noProof="0" dirty="0">
              <a:solidFill>
                <a:srgbClr val="0433FF"/>
              </a:solidFill>
              <a:latin typeface="Helvetica Light"/>
              <a:sym typeface="Helvetica Light"/>
            </a:endParaRPr>
          </a:p>
        </p:txBody>
      </p:sp>
      <p:sp>
        <p:nvSpPr>
          <p:cNvPr id="7" name="Rectangle 1">
            <a:extLst>
              <a:ext uri="{FF2B5EF4-FFF2-40B4-BE49-F238E27FC236}">
                <a16:creationId xmlns:a16="http://schemas.microsoft.com/office/drawing/2014/main" id="{2B45386C-7F1B-4D47-959C-DE1A73B407E7}"/>
              </a:ext>
            </a:extLst>
          </p:cNvPr>
          <p:cNvSpPr/>
          <p:nvPr userDrawn="1"/>
        </p:nvSpPr>
        <p:spPr>
          <a:xfrm>
            <a:off x="323850" y="1365250"/>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a:solidFill>
                <a:srgbClr val="FFFFFF"/>
              </a:solidFill>
              <a:latin typeface="Helvetica Light"/>
              <a:sym typeface="Helvetica Light"/>
            </a:endParaRPr>
          </a:p>
        </p:txBody>
      </p:sp>
      <p:sp>
        <p:nvSpPr>
          <p:cNvPr id="8" name="Rectangle 1">
            <a:extLst>
              <a:ext uri="{FF2B5EF4-FFF2-40B4-BE49-F238E27FC236}">
                <a16:creationId xmlns:a16="http://schemas.microsoft.com/office/drawing/2014/main" id="{FB1C5AC5-B8E6-EC4F-8CB9-43E091C422EF}"/>
              </a:ext>
            </a:extLst>
          </p:cNvPr>
          <p:cNvSpPr/>
          <p:nvPr userDrawn="1"/>
        </p:nvSpPr>
        <p:spPr>
          <a:xfrm>
            <a:off x="8048625" y="5065380"/>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a:solidFill>
                <a:srgbClr val="FFFFFF"/>
              </a:solidFill>
              <a:latin typeface="Helvetica Light"/>
              <a:sym typeface="Helvetica Light"/>
            </a:endParaRPr>
          </a:p>
        </p:txBody>
      </p:sp>
      <p:sp>
        <p:nvSpPr>
          <p:cNvPr id="11" name="Title 1">
            <a:extLst>
              <a:ext uri="{FF2B5EF4-FFF2-40B4-BE49-F238E27FC236}">
                <a16:creationId xmlns:a16="http://schemas.microsoft.com/office/drawing/2014/main" id="{33ACFFFD-2D44-B943-8B58-CC9B7641E79D}"/>
              </a:ext>
            </a:extLst>
          </p:cNvPr>
          <p:cNvSpPr>
            <a:spLocks noGrp="1"/>
          </p:cNvSpPr>
          <p:nvPr>
            <p:ph type="title" hasCustomPrompt="1"/>
          </p:nvPr>
        </p:nvSpPr>
        <p:spPr>
          <a:xfrm>
            <a:off x="1082676" y="3019275"/>
            <a:ext cx="6978650" cy="1613201"/>
          </a:xfrm>
        </p:spPr>
        <p:txBody>
          <a:bodyPr lIns="0" tIns="0" rIns="0" bIns="0" anchor="ctr">
            <a:normAutofit/>
          </a:bodyPr>
          <a:lstStyle>
            <a:lvl1pPr algn="ctr">
              <a:defRPr sz="3400">
                <a:solidFill>
                  <a:schemeClr val="bg1"/>
                </a:solidFill>
              </a:defRPr>
            </a:lvl1pPr>
          </a:lstStyle>
          <a:p>
            <a:r>
              <a:rPr lang="en-US" noProof="0"/>
              <a:t>TITLE GOES HERE</a:t>
            </a:r>
          </a:p>
        </p:txBody>
      </p:sp>
      <p:sp>
        <p:nvSpPr>
          <p:cNvPr id="13" name="Content Placeholder 13">
            <a:extLst>
              <a:ext uri="{FF2B5EF4-FFF2-40B4-BE49-F238E27FC236}">
                <a16:creationId xmlns:a16="http://schemas.microsoft.com/office/drawing/2014/main" id="{8E96E8CE-45C0-D643-B7F3-08C20CF5F760}"/>
              </a:ext>
            </a:extLst>
          </p:cNvPr>
          <p:cNvSpPr>
            <a:spLocks noGrp="1"/>
          </p:cNvSpPr>
          <p:nvPr>
            <p:ph sz="quarter" idx="21" hasCustomPrompt="1"/>
          </p:nvPr>
        </p:nvSpPr>
        <p:spPr>
          <a:xfrm>
            <a:off x="3328126" y="2348318"/>
            <a:ext cx="2487749" cy="269370"/>
          </a:xfrm>
        </p:spPr>
        <p:txBody>
          <a:bodyPr>
            <a:noAutofit/>
          </a:bodyPr>
          <a:lstStyle>
            <a:lvl1pPr marL="0" indent="0" algn="ctr">
              <a:lnSpc>
                <a:spcPct val="80000"/>
              </a:lnSpc>
              <a:buNone/>
              <a:defRPr sz="1600" cap="all" baseline="0">
                <a:solidFill>
                  <a:schemeClr val="bg1"/>
                </a:solidFill>
                <a:latin typeface="+mj-lt"/>
                <a:ea typeface="Open Sans" panose="020B0606030504020204" pitchFamily="34" charset="0"/>
                <a:cs typeface="Open Sans" panose="020B0606030504020204" pitchFamily="34" charset="0"/>
              </a:defRPr>
            </a:lvl1pPr>
            <a:lvl2pPr marL="0" indent="0">
              <a:lnSpc>
                <a:spcPct val="90000"/>
              </a:lnSpc>
              <a:spcBef>
                <a:spcPts val="0"/>
              </a:spcBef>
              <a:spcAft>
                <a:spcPts val="800"/>
              </a:spcAft>
              <a:buFont typeface="Arial" panose="020B0604020202020204" pitchFamily="34" charset="0"/>
              <a:buNone/>
              <a:defRPr sz="1200" i="1"/>
            </a:lvl2pPr>
            <a:lvl3pPr marL="0" indent="0">
              <a:buNone/>
              <a:defRPr sz="1200"/>
            </a:lvl3pPr>
            <a:lvl4pPr marL="514350" indent="-171450">
              <a:defRPr sz="1200"/>
            </a:lvl4pPr>
            <a:lvl5pPr>
              <a:defRPr sz="1200"/>
            </a:lvl5pPr>
          </a:lstStyle>
          <a:p>
            <a:pPr lvl="0"/>
            <a:r>
              <a:rPr lang="en-US" noProof="0"/>
              <a:t>SUBTITLE GOES HERE</a:t>
            </a:r>
          </a:p>
        </p:txBody>
      </p:sp>
    </p:spTree>
    <p:extLst>
      <p:ext uri="{BB962C8B-B14F-4D97-AF65-F5344CB8AC3E}">
        <p14:creationId xmlns:p14="http://schemas.microsoft.com/office/powerpoint/2010/main" val="23756478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lang="en-US" noProof="0"/>
          </a:p>
        </p:txBody>
      </p:sp>
      <p:sp>
        <p:nvSpPr>
          <p:cNvPr id="4" name="Slide Number Placeholder 3"/>
          <p:cNvSpPr>
            <a:spLocks noGrp="1"/>
          </p:cNvSpPr>
          <p:nvPr>
            <p:ph type="sldNum" sz="quarter" idx="12"/>
          </p:nvPr>
        </p:nvSpPr>
        <p:spPr/>
        <p:txBody>
          <a:bodyPr/>
          <a:lstStyle/>
          <a:p>
            <a:fld id="{3A98EE3D-8CD1-4C3F-BD1C-C98C9596463C}" type="slidenum">
              <a:rPr lang="en-US" noProof="0" smtClean="0"/>
              <a:t>‹#›</a:t>
            </a:fld>
            <a:endParaRPr lang="en-US" noProof="0"/>
          </a:p>
        </p:txBody>
      </p:sp>
      <p:sp>
        <p:nvSpPr>
          <p:cNvPr id="15" name="Rectangle 1">
            <a:extLst>
              <a:ext uri="{FF2B5EF4-FFF2-40B4-BE49-F238E27FC236}">
                <a16:creationId xmlns:a16="http://schemas.microsoft.com/office/drawing/2014/main" id="{F70F810B-4DED-A045-A1D2-7605E821997B}"/>
              </a:ext>
            </a:extLst>
          </p:cNvPr>
          <p:cNvSpPr/>
          <p:nvPr userDrawn="1"/>
        </p:nvSpPr>
        <p:spPr>
          <a:xfrm>
            <a:off x="0" y="4735652"/>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dirty="0">
              <a:solidFill>
                <a:srgbClr val="FFFFFF"/>
              </a:solidFill>
              <a:latin typeface="Helvetica Light"/>
              <a:sym typeface="Helvetica Light"/>
            </a:endParaRPr>
          </a:p>
        </p:txBody>
      </p:sp>
      <p:sp>
        <p:nvSpPr>
          <p:cNvPr id="17" name="Title 1">
            <a:extLst>
              <a:ext uri="{FF2B5EF4-FFF2-40B4-BE49-F238E27FC236}">
                <a16:creationId xmlns:a16="http://schemas.microsoft.com/office/drawing/2014/main" id="{3194DD3B-943C-8740-A545-0DA0E5FD2569}"/>
              </a:ext>
            </a:extLst>
          </p:cNvPr>
          <p:cNvSpPr>
            <a:spLocks noGrp="1"/>
          </p:cNvSpPr>
          <p:nvPr>
            <p:ph type="title" hasCustomPrompt="1"/>
          </p:nvPr>
        </p:nvSpPr>
        <p:spPr>
          <a:xfrm>
            <a:off x="1069974" y="4651968"/>
            <a:ext cx="2743743" cy="997102"/>
          </a:xfrm>
        </p:spPr>
        <p:txBody>
          <a:bodyPr lIns="0" tIns="0" rIns="0" bIns="0" anchor="t">
            <a:normAutofit/>
          </a:bodyPr>
          <a:lstStyle>
            <a:lvl1pPr>
              <a:defRPr sz="3400"/>
            </a:lvl1pPr>
          </a:lstStyle>
          <a:p>
            <a:r>
              <a:rPr lang="en-US" noProof="0"/>
              <a:t>TITLE GOES HERE</a:t>
            </a:r>
          </a:p>
        </p:txBody>
      </p:sp>
      <p:sp>
        <p:nvSpPr>
          <p:cNvPr id="18" name="Rectangle 1">
            <a:extLst>
              <a:ext uri="{FF2B5EF4-FFF2-40B4-BE49-F238E27FC236}">
                <a16:creationId xmlns:a16="http://schemas.microsoft.com/office/drawing/2014/main" id="{93D5DD3F-FCDF-5945-9321-0FABA0771516}"/>
              </a:ext>
            </a:extLst>
          </p:cNvPr>
          <p:cNvSpPr/>
          <p:nvPr userDrawn="1"/>
        </p:nvSpPr>
        <p:spPr>
          <a:xfrm rot="16200000">
            <a:off x="3941763" y="2067005"/>
            <a:ext cx="1270000" cy="9526"/>
          </a:xfrm>
          <a:prstGeom prst="rect">
            <a:avLst/>
          </a:prstGeom>
          <a:solidFill>
            <a:srgbClr val="24282B"/>
          </a:solidFill>
          <a:ln w="12700">
            <a:miter lim="400000"/>
          </a:ln>
        </p:spPr>
        <p:txBody>
          <a:bodyPr lIns="25400" tIns="25400" rIns="25400" bIns="25400" anchor="ctr"/>
          <a:lstStyle/>
          <a:p>
            <a:pPr algn="ctr" defTabSz="412750" hangingPunct="0">
              <a:defRPr sz="3200" spc="0">
                <a:solidFill>
                  <a:srgbClr val="0433FF"/>
                </a:solidFill>
                <a:latin typeface="Helvetica Light"/>
                <a:ea typeface="Helvetica Light"/>
                <a:cs typeface="Helvetica Light"/>
                <a:sym typeface="Helvetica Light"/>
              </a:defRPr>
            </a:pPr>
            <a:endParaRPr lang="en-US" sz="1600" kern="0" noProof="0" dirty="0">
              <a:solidFill>
                <a:srgbClr val="0433FF"/>
              </a:solidFill>
              <a:latin typeface="Helvetica Light"/>
              <a:sym typeface="Helvetica Light"/>
            </a:endParaRPr>
          </a:p>
        </p:txBody>
      </p:sp>
      <p:sp>
        <p:nvSpPr>
          <p:cNvPr id="22" name="Text Placeholder 20">
            <a:extLst>
              <a:ext uri="{FF2B5EF4-FFF2-40B4-BE49-F238E27FC236}">
                <a16:creationId xmlns:a16="http://schemas.microsoft.com/office/drawing/2014/main" id="{B8877488-477F-0041-88BE-F780F1C66A10}"/>
              </a:ext>
            </a:extLst>
          </p:cNvPr>
          <p:cNvSpPr>
            <a:spLocks noGrp="1"/>
          </p:cNvSpPr>
          <p:nvPr>
            <p:ph type="body" sz="quarter" idx="14"/>
          </p:nvPr>
        </p:nvSpPr>
        <p:spPr>
          <a:xfrm>
            <a:off x="4962130" y="0"/>
            <a:ext cx="3746102" cy="6858000"/>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24191659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Picture and Titl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noProof="0" smtClean="0"/>
              <a:t>7/2/2020</a:t>
            </a:fld>
            <a:endParaRPr lang="en-US" noProof="0"/>
          </a:p>
        </p:txBody>
      </p:sp>
      <p:sp>
        <p:nvSpPr>
          <p:cNvPr id="3" name="Footer Placeholder 2"/>
          <p:cNvSpPr>
            <a:spLocks noGrp="1"/>
          </p:cNvSpPr>
          <p:nvPr>
            <p:ph type="ftr" sz="quarter" idx="11"/>
          </p:nvPr>
        </p:nvSpPr>
        <p:spPr/>
        <p:txBody>
          <a:bodyPr/>
          <a:lstStyle/>
          <a:p>
            <a:endParaRPr lang="en-US" noProof="0"/>
          </a:p>
        </p:txBody>
      </p:sp>
      <p:sp>
        <p:nvSpPr>
          <p:cNvPr id="4" name="Slide Number Placeholder 3"/>
          <p:cNvSpPr>
            <a:spLocks noGrp="1"/>
          </p:cNvSpPr>
          <p:nvPr>
            <p:ph type="sldNum" sz="quarter" idx="12"/>
          </p:nvPr>
        </p:nvSpPr>
        <p:spPr/>
        <p:txBody>
          <a:bodyPr/>
          <a:lstStyle/>
          <a:p>
            <a:fld id="{3A98EE3D-8CD1-4C3F-BD1C-C98C9596463C}" type="slidenum">
              <a:rPr lang="en-US" noProof="0" smtClean="0"/>
              <a:t>‹#›</a:t>
            </a:fld>
            <a:endParaRPr lang="en-US" noProof="0"/>
          </a:p>
        </p:txBody>
      </p:sp>
      <p:sp>
        <p:nvSpPr>
          <p:cNvPr id="6" name="Rectangle 1">
            <a:extLst>
              <a:ext uri="{FF2B5EF4-FFF2-40B4-BE49-F238E27FC236}">
                <a16:creationId xmlns:a16="http://schemas.microsoft.com/office/drawing/2014/main" id="{8640E59D-783A-C149-B212-716E0C4FE00D}"/>
              </a:ext>
            </a:extLst>
          </p:cNvPr>
          <p:cNvSpPr/>
          <p:nvPr userDrawn="1"/>
        </p:nvSpPr>
        <p:spPr>
          <a:xfrm rot="5400000">
            <a:off x="927863" y="1260477"/>
            <a:ext cx="2540001" cy="19050"/>
          </a:xfrm>
          <a:prstGeom prst="rect">
            <a:avLst/>
          </a:prstGeom>
          <a:solidFill>
            <a:srgbClr val="24282B"/>
          </a:solidFill>
          <a:ln w="12700">
            <a:miter lim="400000"/>
          </a:ln>
        </p:spPr>
        <p:txBody>
          <a:bodyPr lIns="50800" tIns="50800" rIns="50800" bIns="50800" anchor="ctr"/>
          <a:lstStyle/>
          <a:p>
            <a:pPr algn="ctr">
              <a:defRPr sz="3200" spc="0">
                <a:solidFill>
                  <a:srgbClr val="0433FF"/>
                </a:solidFill>
                <a:latin typeface="Helvetica Light"/>
                <a:ea typeface="Helvetica Light"/>
                <a:cs typeface="Helvetica Light"/>
                <a:sym typeface="Helvetica Light"/>
              </a:defRPr>
            </a:pPr>
            <a:endParaRPr lang="en-US" sz="3200" noProof="0"/>
          </a:p>
        </p:txBody>
      </p:sp>
      <p:sp>
        <p:nvSpPr>
          <p:cNvPr id="12" name="Picture Placeholder 11">
            <a:extLst>
              <a:ext uri="{FF2B5EF4-FFF2-40B4-BE49-F238E27FC236}">
                <a16:creationId xmlns:a16="http://schemas.microsoft.com/office/drawing/2014/main" id="{4E9C988F-F5FE-BA4D-BDC5-02CCC5D68FF5}"/>
              </a:ext>
            </a:extLst>
          </p:cNvPr>
          <p:cNvSpPr>
            <a:spLocks noGrp="1"/>
          </p:cNvSpPr>
          <p:nvPr>
            <p:ph type="pic" sz="quarter" idx="13"/>
          </p:nvPr>
        </p:nvSpPr>
        <p:spPr>
          <a:xfrm>
            <a:off x="409575" y="520700"/>
            <a:ext cx="3557588" cy="5816600"/>
          </a:xfrm>
          <a:custGeom>
            <a:avLst/>
            <a:gdLst>
              <a:gd name="connsiteX0" fmla="*/ 0 w 4743450"/>
              <a:gd name="connsiteY0" fmla="*/ 0 h 5816600"/>
              <a:gd name="connsiteX1" fmla="*/ 4743450 w 4743450"/>
              <a:gd name="connsiteY1" fmla="*/ 0 h 5816600"/>
              <a:gd name="connsiteX2" fmla="*/ 4743450 w 4743450"/>
              <a:gd name="connsiteY2" fmla="*/ 285838 h 5816600"/>
              <a:gd name="connsiteX3" fmla="*/ 4406308 w 4743450"/>
              <a:gd name="connsiteY3" fmla="*/ 285838 h 5816600"/>
              <a:gd name="connsiteX4" fmla="*/ 4406308 w 4743450"/>
              <a:gd name="connsiteY4" fmla="*/ 666839 h 5816600"/>
              <a:gd name="connsiteX5" fmla="*/ 4743450 w 4743450"/>
              <a:gd name="connsiteY5" fmla="*/ 666839 h 5816600"/>
              <a:gd name="connsiteX6" fmla="*/ 4743450 w 4743450"/>
              <a:gd name="connsiteY6" fmla="*/ 5816600 h 5816600"/>
              <a:gd name="connsiteX7" fmla="*/ 0 w 4743450"/>
              <a:gd name="connsiteY7" fmla="*/ 5816600 h 5816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743450" h="5816600">
                <a:moveTo>
                  <a:pt x="0" y="0"/>
                </a:moveTo>
                <a:lnTo>
                  <a:pt x="4743450" y="0"/>
                </a:lnTo>
                <a:lnTo>
                  <a:pt x="4743450" y="285838"/>
                </a:lnTo>
                <a:lnTo>
                  <a:pt x="4406308" y="285838"/>
                </a:lnTo>
                <a:lnTo>
                  <a:pt x="4406308" y="666839"/>
                </a:lnTo>
                <a:lnTo>
                  <a:pt x="4743450" y="666839"/>
                </a:lnTo>
                <a:lnTo>
                  <a:pt x="4743450" y="5816600"/>
                </a:lnTo>
                <a:lnTo>
                  <a:pt x="0" y="5816600"/>
                </a:lnTo>
                <a:close/>
              </a:path>
            </a:pathLst>
          </a:custGeom>
          <a:solidFill>
            <a:schemeClr val="tx2"/>
          </a:solidFill>
        </p:spPr>
        <p:txBody>
          <a:bodyPr wrap="square">
            <a:noAutofit/>
          </a:bodyPr>
          <a:lstStyle>
            <a:lvl1pPr marL="0" indent="0" algn="ctr">
              <a:buNone/>
              <a:defRPr>
                <a:solidFill>
                  <a:schemeClr val="bg1"/>
                </a:solidFill>
              </a:defRPr>
            </a:lvl1pPr>
          </a:lstStyle>
          <a:p>
            <a:r>
              <a:rPr lang="en-US" noProof="0"/>
              <a:t>Click icon to add picture</a:t>
            </a:r>
          </a:p>
        </p:txBody>
      </p:sp>
      <p:sp>
        <p:nvSpPr>
          <p:cNvPr id="14" name="Rectangle 1">
            <a:extLst>
              <a:ext uri="{FF2B5EF4-FFF2-40B4-BE49-F238E27FC236}">
                <a16:creationId xmlns:a16="http://schemas.microsoft.com/office/drawing/2014/main" id="{4E3F3D93-DB12-4C41-A747-8781702C1204}"/>
              </a:ext>
            </a:extLst>
          </p:cNvPr>
          <p:cNvSpPr/>
          <p:nvPr userDrawn="1"/>
        </p:nvSpPr>
        <p:spPr>
          <a:xfrm>
            <a:off x="3714306" y="806539"/>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a:solidFill>
                <a:srgbClr val="FFFFFF"/>
              </a:solidFill>
              <a:latin typeface="Helvetica Light"/>
              <a:sym typeface="Helvetica Light"/>
            </a:endParaRPr>
          </a:p>
        </p:txBody>
      </p:sp>
      <p:sp>
        <p:nvSpPr>
          <p:cNvPr id="16" name="Title 1">
            <a:extLst>
              <a:ext uri="{FF2B5EF4-FFF2-40B4-BE49-F238E27FC236}">
                <a16:creationId xmlns:a16="http://schemas.microsoft.com/office/drawing/2014/main" id="{D6C315ED-F22B-A649-80D5-44A63CE74044}"/>
              </a:ext>
            </a:extLst>
          </p:cNvPr>
          <p:cNvSpPr>
            <a:spLocks noGrp="1"/>
          </p:cNvSpPr>
          <p:nvPr>
            <p:ph type="title" hasCustomPrompt="1"/>
          </p:nvPr>
        </p:nvSpPr>
        <p:spPr>
          <a:xfrm>
            <a:off x="4572000" y="702156"/>
            <a:ext cx="4572000" cy="740156"/>
          </a:xfrm>
        </p:spPr>
        <p:txBody>
          <a:bodyPr anchor="t">
            <a:normAutofit/>
          </a:bodyPr>
          <a:lstStyle>
            <a:lvl1pPr>
              <a:defRPr sz="3400"/>
            </a:lvl1pPr>
          </a:lstStyle>
          <a:p>
            <a:r>
              <a:rPr lang="en-US" noProof="0"/>
              <a:t>TITLE GOES HERE</a:t>
            </a:r>
          </a:p>
        </p:txBody>
      </p:sp>
    </p:spTree>
    <p:extLst>
      <p:ext uri="{BB962C8B-B14F-4D97-AF65-F5344CB8AC3E}">
        <p14:creationId xmlns:p14="http://schemas.microsoft.com/office/powerpoint/2010/main" val="287718474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icture and Caption">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noProof="0" smtClean="0"/>
              <a:t>7/2/2020</a:t>
            </a:fld>
            <a:endParaRPr lang="en-US" noProof="0"/>
          </a:p>
        </p:txBody>
      </p:sp>
      <p:sp>
        <p:nvSpPr>
          <p:cNvPr id="3" name="Footer Placeholder 2"/>
          <p:cNvSpPr>
            <a:spLocks noGrp="1"/>
          </p:cNvSpPr>
          <p:nvPr>
            <p:ph type="ftr" sz="quarter" idx="11"/>
          </p:nvPr>
        </p:nvSpPr>
        <p:spPr/>
        <p:txBody>
          <a:bodyPr/>
          <a:lstStyle/>
          <a:p>
            <a:endParaRPr lang="en-US" noProof="0"/>
          </a:p>
        </p:txBody>
      </p:sp>
      <p:sp>
        <p:nvSpPr>
          <p:cNvPr id="4" name="Slide Number Placeholder 3"/>
          <p:cNvSpPr>
            <a:spLocks noGrp="1"/>
          </p:cNvSpPr>
          <p:nvPr>
            <p:ph type="sldNum" sz="quarter" idx="12"/>
          </p:nvPr>
        </p:nvSpPr>
        <p:spPr/>
        <p:txBody>
          <a:bodyPr/>
          <a:lstStyle/>
          <a:p>
            <a:fld id="{3A98EE3D-8CD1-4C3F-BD1C-C98C9596463C}" type="slidenum">
              <a:rPr lang="en-US" noProof="0" smtClean="0"/>
              <a:t>‹#›</a:t>
            </a:fld>
            <a:endParaRPr lang="en-US" noProof="0"/>
          </a:p>
        </p:txBody>
      </p:sp>
      <p:sp>
        <p:nvSpPr>
          <p:cNvPr id="6" name="Rectangle 1">
            <a:extLst>
              <a:ext uri="{FF2B5EF4-FFF2-40B4-BE49-F238E27FC236}">
                <a16:creationId xmlns:a16="http://schemas.microsoft.com/office/drawing/2014/main" id="{8640E59D-783A-C149-B212-716E0C4FE00D}"/>
              </a:ext>
            </a:extLst>
          </p:cNvPr>
          <p:cNvSpPr/>
          <p:nvPr userDrawn="1"/>
        </p:nvSpPr>
        <p:spPr>
          <a:xfrm rot="5400000">
            <a:off x="927863" y="1260477"/>
            <a:ext cx="2540001" cy="19050"/>
          </a:xfrm>
          <a:prstGeom prst="rect">
            <a:avLst/>
          </a:prstGeom>
          <a:solidFill>
            <a:srgbClr val="24282B"/>
          </a:solidFill>
          <a:ln w="12700">
            <a:miter lim="400000"/>
          </a:ln>
        </p:spPr>
        <p:txBody>
          <a:bodyPr lIns="50800" tIns="50800" rIns="50800" bIns="50800" anchor="ctr"/>
          <a:lstStyle/>
          <a:p>
            <a:pPr algn="ctr">
              <a:defRPr sz="3200" spc="0">
                <a:solidFill>
                  <a:srgbClr val="0433FF"/>
                </a:solidFill>
                <a:latin typeface="Helvetica Light"/>
                <a:ea typeface="Helvetica Light"/>
                <a:cs typeface="Helvetica Light"/>
                <a:sym typeface="Helvetica Light"/>
              </a:defRPr>
            </a:pPr>
            <a:endParaRPr lang="en-US" sz="3200" noProof="0"/>
          </a:p>
        </p:txBody>
      </p:sp>
      <p:sp>
        <p:nvSpPr>
          <p:cNvPr id="12" name="Picture Placeholder 11">
            <a:extLst>
              <a:ext uri="{FF2B5EF4-FFF2-40B4-BE49-F238E27FC236}">
                <a16:creationId xmlns:a16="http://schemas.microsoft.com/office/drawing/2014/main" id="{4E9C988F-F5FE-BA4D-BDC5-02CCC5D68FF5}"/>
              </a:ext>
            </a:extLst>
          </p:cNvPr>
          <p:cNvSpPr>
            <a:spLocks noGrp="1"/>
          </p:cNvSpPr>
          <p:nvPr>
            <p:ph type="pic" sz="quarter" idx="13"/>
          </p:nvPr>
        </p:nvSpPr>
        <p:spPr>
          <a:xfrm>
            <a:off x="409575" y="520700"/>
            <a:ext cx="3557588" cy="5816600"/>
          </a:xfrm>
          <a:custGeom>
            <a:avLst/>
            <a:gdLst>
              <a:gd name="connsiteX0" fmla="*/ 0 w 4743450"/>
              <a:gd name="connsiteY0" fmla="*/ 0 h 5816600"/>
              <a:gd name="connsiteX1" fmla="*/ 4743450 w 4743450"/>
              <a:gd name="connsiteY1" fmla="*/ 0 h 5816600"/>
              <a:gd name="connsiteX2" fmla="*/ 4743450 w 4743450"/>
              <a:gd name="connsiteY2" fmla="*/ 285838 h 5816600"/>
              <a:gd name="connsiteX3" fmla="*/ 4406308 w 4743450"/>
              <a:gd name="connsiteY3" fmla="*/ 285838 h 5816600"/>
              <a:gd name="connsiteX4" fmla="*/ 4406308 w 4743450"/>
              <a:gd name="connsiteY4" fmla="*/ 666839 h 5816600"/>
              <a:gd name="connsiteX5" fmla="*/ 4743450 w 4743450"/>
              <a:gd name="connsiteY5" fmla="*/ 666839 h 5816600"/>
              <a:gd name="connsiteX6" fmla="*/ 4743450 w 4743450"/>
              <a:gd name="connsiteY6" fmla="*/ 5816600 h 5816600"/>
              <a:gd name="connsiteX7" fmla="*/ 0 w 4743450"/>
              <a:gd name="connsiteY7" fmla="*/ 5816600 h 5816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743450" h="5816600">
                <a:moveTo>
                  <a:pt x="0" y="0"/>
                </a:moveTo>
                <a:lnTo>
                  <a:pt x="4743450" y="0"/>
                </a:lnTo>
                <a:lnTo>
                  <a:pt x="4743450" y="285838"/>
                </a:lnTo>
                <a:lnTo>
                  <a:pt x="4406308" y="285838"/>
                </a:lnTo>
                <a:lnTo>
                  <a:pt x="4406308" y="666839"/>
                </a:lnTo>
                <a:lnTo>
                  <a:pt x="4743450" y="666839"/>
                </a:lnTo>
                <a:lnTo>
                  <a:pt x="4743450" y="5816600"/>
                </a:lnTo>
                <a:lnTo>
                  <a:pt x="0" y="5816600"/>
                </a:lnTo>
                <a:close/>
              </a:path>
            </a:pathLst>
          </a:custGeom>
          <a:solidFill>
            <a:schemeClr val="tx2"/>
          </a:solidFill>
        </p:spPr>
        <p:txBody>
          <a:bodyPr wrap="square">
            <a:noAutofit/>
          </a:bodyPr>
          <a:lstStyle>
            <a:lvl1pPr marL="0" indent="0" algn="ctr">
              <a:buNone/>
              <a:defRPr>
                <a:solidFill>
                  <a:schemeClr val="bg1"/>
                </a:solidFill>
              </a:defRPr>
            </a:lvl1pPr>
          </a:lstStyle>
          <a:p>
            <a:r>
              <a:rPr lang="en-US" noProof="0"/>
              <a:t>Click icon to add picture</a:t>
            </a:r>
          </a:p>
        </p:txBody>
      </p:sp>
      <p:sp>
        <p:nvSpPr>
          <p:cNvPr id="14" name="Rectangle 1">
            <a:extLst>
              <a:ext uri="{FF2B5EF4-FFF2-40B4-BE49-F238E27FC236}">
                <a16:creationId xmlns:a16="http://schemas.microsoft.com/office/drawing/2014/main" id="{4E3F3D93-DB12-4C41-A747-8781702C1204}"/>
              </a:ext>
            </a:extLst>
          </p:cNvPr>
          <p:cNvSpPr/>
          <p:nvPr userDrawn="1"/>
        </p:nvSpPr>
        <p:spPr>
          <a:xfrm>
            <a:off x="3714306" y="806539"/>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a:solidFill>
                <a:srgbClr val="FFFFFF"/>
              </a:solidFill>
              <a:latin typeface="Helvetica Light"/>
              <a:sym typeface="Helvetica Light"/>
            </a:endParaRPr>
          </a:p>
        </p:txBody>
      </p:sp>
      <p:sp>
        <p:nvSpPr>
          <p:cNvPr id="16" name="Title 1">
            <a:extLst>
              <a:ext uri="{FF2B5EF4-FFF2-40B4-BE49-F238E27FC236}">
                <a16:creationId xmlns:a16="http://schemas.microsoft.com/office/drawing/2014/main" id="{D6C315ED-F22B-A649-80D5-44A63CE74044}"/>
              </a:ext>
            </a:extLst>
          </p:cNvPr>
          <p:cNvSpPr>
            <a:spLocks noGrp="1"/>
          </p:cNvSpPr>
          <p:nvPr>
            <p:ph type="title" hasCustomPrompt="1"/>
          </p:nvPr>
        </p:nvSpPr>
        <p:spPr>
          <a:xfrm>
            <a:off x="4572000" y="702156"/>
            <a:ext cx="4572000" cy="740156"/>
          </a:xfrm>
        </p:spPr>
        <p:txBody>
          <a:bodyPr anchor="t">
            <a:normAutofit/>
          </a:bodyPr>
          <a:lstStyle>
            <a:lvl1pPr>
              <a:defRPr sz="3400"/>
            </a:lvl1pPr>
          </a:lstStyle>
          <a:p>
            <a:r>
              <a:rPr lang="en-US" noProof="0"/>
              <a:t>TITLE GOES HERE</a:t>
            </a:r>
          </a:p>
        </p:txBody>
      </p:sp>
      <p:sp>
        <p:nvSpPr>
          <p:cNvPr id="9" name="Content Placeholder 8">
            <a:extLst>
              <a:ext uri="{FF2B5EF4-FFF2-40B4-BE49-F238E27FC236}">
                <a16:creationId xmlns:a16="http://schemas.microsoft.com/office/drawing/2014/main" id="{DEE6C881-74AA-8944-AD6A-BA0821ECDCAE}"/>
              </a:ext>
            </a:extLst>
          </p:cNvPr>
          <p:cNvSpPr>
            <a:spLocks noGrp="1"/>
          </p:cNvSpPr>
          <p:nvPr>
            <p:ph sz="quarter" idx="14"/>
          </p:nvPr>
        </p:nvSpPr>
        <p:spPr>
          <a:xfrm>
            <a:off x="4572001" y="1443038"/>
            <a:ext cx="4136231" cy="4894262"/>
          </a:xfrm>
        </p:spPr>
        <p:txBody>
          <a:bodyPr/>
          <a:lstStyle>
            <a:lvl1pPr>
              <a:spcBef>
                <a:spcPts val="1000"/>
              </a:spcBef>
              <a:spcAft>
                <a:spcPts val="1500"/>
              </a:spcAft>
              <a:defRPr/>
            </a:lvl1pPr>
            <a:lvl2pPr>
              <a:spcBef>
                <a:spcPts val="1000"/>
              </a:spcBef>
              <a:spcAft>
                <a:spcPts val="1500"/>
              </a:spcAft>
              <a:defRPr/>
            </a:lvl2pPr>
            <a:lvl3pPr>
              <a:spcBef>
                <a:spcPts val="1000"/>
              </a:spcBef>
              <a:spcAft>
                <a:spcPts val="1500"/>
              </a:spcAft>
              <a:defRPr/>
            </a:lvl3pPr>
            <a:lvl4pPr>
              <a:spcBef>
                <a:spcPts val="1000"/>
              </a:spcBef>
              <a:spcAft>
                <a:spcPts val="1500"/>
              </a:spcAft>
              <a:defRPr/>
            </a:lvl4pPr>
            <a:lvl5pPr>
              <a:spcBef>
                <a:spcPts val="1000"/>
              </a:spcBef>
              <a:spcAft>
                <a:spcPts val="1500"/>
              </a:spcAft>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86317550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Team">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E46B5B67-55DA-424F-9805-71BDE70D7489}" type="datetimeFigureOut">
              <a:rPr lang="en-US" noProof="0" smtClean="0"/>
              <a:t>7/2/2020</a:t>
            </a:fld>
            <a:endParaRPr lang="en-US" noProof="0"/>
          </a:p>
        </p:txBody>
      </p:sp>
      <p:sp>
        <p:nvSpPr>
          <p:cNvPr id="5" name="Footer Placeholder 4"/>
          <p:cNvSpPr>
            <a:spLocks noGrp="1"/>
          </p:cNvSpPr>
          <p:nvPr>
            <p:ph type="ftr" sz="quarter" idx="11"/>
          </p:nvPr>
        </p:nvSpPr>
        <p:spPr/>
        <p:txBody>
          <a:bodyPr/>
          <a:lstStyle/>
          <a:p>
            <a:endParaRPr lang="en-US" noProof="0"/>
          </a:p>
        </p:txBody>
      </p:sp>
      <p:sp>
        <p:nvSpPr>
          <p:cNvPr id="6" name="Slide Number Placeholder 5"/>
          <p:cNvSpPr>
            <a:spLocks noGrp="1"/>
          </p:cNvSpPr>
          <p:nvPr>
            <p:ph type="sldNum" sz="quarter" idx="12"/>
          </p:nvPr>
        </p:nvSpPr>
        <p:spPr/>
        <p:txBody>
          <a:bodyPr/>
          <a:lstStyle/>
          <a:p>
            <a:fld id="{8A606CC1-1436-4FA3-B5BE-7FF06ED26E03}" type="slidenum">
              <a:rPr lang="en-US" noProof="0" smtClean="0"/>
              <a:t>‹#›</a:t>
            </a:fld>
            <a:endParaRPr lang="en-US" noProof="0"/>
          </a:p>
        </p:txBody>
      </p:sp>
      <p:sp>
        <p:nvSpPr>
          <p:cNvPr id="8" name="Picture Placeholder 9"/>
          <p:cNvSpPr>
            <a:spLocks noGrp="1"/>
          </p:cNvSpPr>
          <p:nvPr>
            <p:ph type="pic" sz="quarter" idx="17"/>
          </p:nvPr>
        </p:nvSpPr>
        <p:spPr>
          <a:xfrm>
            <a:off x="928206" y="2063552"/>
            <a:ext cx="1746660" cy="2051919"/>
          </a:xfrm>
          <a:solidFill>
            <a:schemeClr val="tx2"/>
          </a:solidFill>
        </p:spPr>
        <p:txBody>
          <a:bodyPr/>
          <a:lstStyle/>
          <a:p>
            <a:r>
              <a:rPr lang="en-US" noProof="0"/>
              <a:t>Click icon to add picture</a:t>
            </a:r>
          </a:p>
        </p:txBody>
      </p:sp>
      <p:sp>
        <p:nvSpPr>
          <p:cNvPr id="9" name="Picture Placeholder 9"/>
          <p:cNvSpPr>
            <a:spLocks noGrp="1"/>
          </p:cNvSpPr>
          <p:nvPr>
            <p:ph type="pic" sz="quarter" idx="18"/>
          </p:nvPr>
        </p:nvSpPr>
        <p:spPr>
          <a:xfrm>
            <a:off x="3681417" y="2063552"/>
            <a:ext cx="1746660" cy="2051919"/>
          </a:xfrm>
          <a:solidFill>
            <a:schemeClr val="tx2"/>
          </a:solidFill>
        </p:spPr>
        <p:txBody>
          <a:bodyPr/>
          <a:lstStyle/>
          <a:p>
            <a:r>
              <a:rPr lang="en-US" noProof="0"/>
              <a:t>Click icon to add picture</a:t>
            </a:r>
          </a:p>
        </p:txBody>
      </p:sp>
      <p:sp>
        <p:nvSpPr>
          <p:cNvPr id="10" name="Picture Placeholder 9"/>
          <p:cNvSpPr>
            <a:spLocks noGrp="1"/>
          </p:cNvSpPr>
          <p:nvPr>
            <p:ph type="pic" sz="quarter" idx="19"/>
          </p:nvPr>
        </p:nvSpPr>
        <p:spPr>
          <a:xfrm>
            <a:off x="6434628" y="2063552"/>
            <a:ext cx="1746660" cy="2051919"/>
          </a:xfrm>
          <a:solidFill>
            <a:schemeClr val="tx2"/>
          </a:solidFill>
        </p:spPr>
        <p:txBody>
          <a:bodyPr/>
          <a:lstStyle/>
          <a:p>
            <a:r>
              <a:rPr lang="en-US" noProof="0"/>
              <a:t>Click icon to add picture</a:t>
            </a:r>
          </a:p>
        </p:txBody>
      </p:sp>
      <p:sp>
        <p:nvSpPr>
          <p:cNvPr id="13" name="Content Placeholder 13"/>
          <p:cNvSpPr>
            <a:spLocks noGrp="1"/>
          </p:cNvSpPr>
          <p:nvPr>
            <p:ph sz="quarter" idx="21" hasCustomPrompt="1"/>
          </p:nvPr>
        </p:nvSpPr>
        <p:spPr>
          <a:xfrm>
            <a:off x="546362" y="4259751"/>
            <a:ext cx="2487749" cy="269370"/>
          </a:xfrm>
        </p:spPr>
        <p:txBody>
          <a:bodyPr>
            <a:noAutofit/>
          </a:bodyPr>
          <a:lstStyle>
            <a:lvl1pPr marL="0" indent="0" algn="ctr">
              <a:lnSpc>
                <a:spcPct val="80000"/>
              </a:lnSpc>
              <a:buNone/>
              <a:defRPr sz="1600">
                <a:solidFill>
                  <a:schemeClr val="tx2"/>
                </a:solidFill>
                <a:latin typeface="+mj-lt"/>
                <a:ea typeface="Open Sans" panose="020B0606030504020204" pitchFamily="34" charset="0"/>
                <a:cs typeface="Open Sans" panose="020B0606030504020204" pitchFamily="34" charset="0"/>
              </a:defRPr>
            </a:lvl1pPr>
            <a:lvl2pPr marL="0" indent="0">
              <a:lnSpc>
                <a:spcPct val="90000"/>
              </a:lnSpc>
              <a:spcBef>
                <a:spcPts val="0"/>
              </a:spcBef>
              <a:spcAft>
                <a:spcPts val="800"/>
              </a:spcAft>
              <a:buFont typeface="Arial" panose="020B0604020202020204" pitchFamily="34" charset="0"/>
              <a:buNone/>
              <a:defRPr sz="1200" i="1"/>
            </a:lvl2pPr>
            <a:lvl3pPr marL="0" indent="0">
              <a:buNone/>
              <a:defRPr sz="1200"/>
            </a:lvl3pPr>
            <a:lvl4pPr marL="514350" indent="-171450">
              <a:defRPr sz="1200"/>
            </a:lvl4pPr>
            <a:lvl5pPr>
              <a:defRPr sz="1200"/>
            </a:lvl5pPr>
          </a:lstStyle>
          <a:p>
            <a:pPr lvl="0"/>
            <a:r>
              <a:rPr lang="en-US" noProof="0"/>
              <a:t>Insert Name</a:t>
            </a:r>
          </a:p>
        </p:txBody>
      </p:sp>
      <p:sp>
        <p:nvSpPr>
          <p:cNvPr id="14" name="Text Placeholder 21"/>
          <p:cNvSpPr>
            <a:spLocks noGrp="1"/>
          </p:cNvSpPr>
          <p:nvPr>
            <p:ph type="body" sz="quarter" idx="22" hasCustomPrompt="1"/>
          </p:nvPr>
        </p:nvSpPr>
        <p:spPr>
          <a:xfrm>
            <a:off x="545890" y="4460677"/>
            <a:ext cx="2487929" cy="212725"/>
          </a:xfrm>
        </p:spPr>
        <p:txBody>
          <a:bodyPr>
            <a:noAutofit/>
          </a:bodyPr>
          <a:lstStyle>
            <a:lvl1pPr marL="0" indent="0" algn="ctr">
              <a:buNone/>
              <a:defRPr sz="1200" i="1">
                <a:solidFill>
                  <a:schemeClr val="accent1"/>
                </a:solidFill>
              </a:defRPr>
            </a:lvl1pPr>
          </a:lstStyle>
          <a:p>
            <a:pPr lvl="0"/>
            <a:r>
              <a:rPr lang="en-US" noProof="0"/>
              <a:t>Subtitle here</a:t>
            </a:r>
          </a:p>
        </p:txBody>
      </p:sp>
      <p:sp>
        <p:nvSpPr>
          <p:cNvPr id="15" name="Content Placeholder 13"/>
          <p:cNvSpPr>
            <a:spLocks noGrp="1"/>
          </p:cNvSpPr>
          <p:nvPr>
            <p:ph sz="quarter" idx="40" hasCustomPrompt="1"/>
          </p:nvPr>
        </p:nvSpPr>
        <p:spPr>
          <a:xfrm>
            <a:off x="545552" y="4933816"/>
            <a:ext cx="2513813" cy="1490098"/>
          </a:xfrm>
        </p:spPr>
        <p:txBody>
          <a:bodyPr anchor="t">
            <a:normAutofit/>
          </a:bodyPr>
          <a:lstStyle>
            <a:lvl1pPr marL="0" indent="0" algn="ctr">
              <a:lnSpc>
                <a:spcPct val="100000"/>
              </a:lnSpc>
              <a:buNone/>
              <a:defRPr sz="1200">
                <a:solidFill>
                  <a:schemeClr val="tx2"/>
                </a:solidFill>
                <a:latin typeface="+mn-lt"/>
                <a:ea typeface="Open Sans" panose="020B0606030504020204" pitchFamily="34" charset="0"/>
                <a:cs typeface="Open Sans" panose="020B0606030504020204" pitchFamily="34" charset="0"/>
              </a:defRPr>
            </a:lvl1pPr>
            <a:lvl2pPr marL="0" indent="0">
              <a:lnSpc>
                <a:spcPct val="90000"/>
              </a:lnSpc>
              <a:spcBef>
                <a:spcPts val="0"/>
              </a:spcBef>
              <a:spcAft>
                <a:spcPts val="800"/>
              </a:spcAft>
              <a:buFont typeface="Arial" panose="020B0604020202020204" pitchFamily="34" charset="0"/>
              <a:buNone/>
              <a:defRPr sz="1200" i="1"/>
            </a:lvl2pPr>
            <a:lvl3pPr marL="0" indent="0">
              <a:buNone/>
              <a:defRPr sz="1200"/>
            </a:lvl3pPr>
            <a:lvl4pPr marL="514350" indent="-171450">
              <a:defRPr sz="1200"/>
            </a:lvl4pPr>
            <a:lvl5pPr>
              <a:defRPr sz="1200"/>
            </a:lvl5pPr>
          </a:lstStyle>
          <a:p>
            <a:pPr lvl="0"/>
            <a:r>
              <a:rPr lang="en-US" noProof="0"/>
              <a:t>Insert Profile Detail</a:t>
            </a:r>
          </a:p>
        </p:txBody>
      </p:sp>
      <p:sp>
        <p:nvSpPr>
          <p:cNvPr id="16" name="Content Placeholder 13"/>
          <p:cNvSpPr>
            <a:spLocks noGrp="1"/>
          </p:cNvSpPr>
          <p:nvPr>
            <p:ph sz="quarter" idx="41" hasCustomPrompt="1"/>
          </p:nvPr>
        </p:nvSpPr>
        <p:spPr>
          <a:xfrm>
            <a:off x="3311254" y="4259751"/>
            <a:ext cx="2487749" cy="269370"/>
          </a:xfrm>
        </p:spPr>
        <p:txBody>
          <a:bodyPr>
            <a:noAutofit/>
          </a:bodyPr>
          <a:lstStyle>
            <a:lvl1pPr marL="0" indent="0" algn="ctr">
              <a:lnSpc>
                <a:spcPct val="80000"/>
              </a:lnSpc>
              <a:buNone/>
              <a:defRPr sz="1600">
                <a:solidFill>
                  <a:schemeClr val="tx2"/>
                </a:solidFill>
                <a:latin typeface="+mj-lt"/>
                <a:ea typeface="Open Sans" panose="020B0606030504020204" pitchFamily="34" charset="0"/>
                <a:cs typeface="Open Sans" panose="020B0606030504020204" pitchFamily="34" charset="0"/>
              </a:defRPr>
            </a:lvl1pPr>
            <a:lvl2pPr marL="0" indent="0">
              <a:lnSpc>
                <a:spcPct val="90000"/>
              </a:lnSpc>
              <a:spcBef>
                <a:spcPts val="0"/>
              </a:spcBef>
              <a:spcAft>
                <a:spcPts val="800"/>
              </a:spcAft>
              <a:buFont typeface="Arial" panose="020B0604020202020204" pitchFamily="34" charset="0"/>
              <a:buNone/>
              <a:defRPr sz="1200" i="1"/>
            </a:lvl2pPr>
            <a:lvl3pPr marL="0" indent="0">
              <a:buNone/>
              <a:defRPr sz="1200"/>
            </a:lvl3pPr>
            <a:lvl4pPr marL="514350" indent="-171450">
              <a:defRPr sz="1200"/>
            </a:lvl4pPr>
            <a:lvl5pPr>
              <a:defRPr sz="1200"/>
            </a:lvl5pPr>
          </a:lstStyle>
          <a:p>
            <a:pPr lvl="0"/>
            <a:r>
              <a:rPr lang="en-US" noProof="0"/>
              <a:t>Insert Name</a:t>
            </a:r>
          </a:p>
        </p:txBody>
      </p:sp>
      <p:sp>
        <p:nvSpPr>
          <p:cNvPr id="17" name="Text Placeholder 21"/>
          <p:cNvSpPr>
            <a:spLocks noGrp="1"/>
          </p:cNvSpPr>
          <p:nvPr>
            <p:ph type="body" sz="quarter" idx="42" hasCustomPrompt="1"/>
          </p:nvPr>
        </p:nvSpPr>
        <p:spPr>
          <a:xfrm>
            <a:off x="3310783" y="4460677"/>
            <a:ext cx="2487929" cy="212725"/>
          </a:xfrm>
        </p:spPr>
        <p:txBody>
          <a:bodyPr>
            <a:noAutofit/>
          </a:bodyPr>
          <a:lstStyle>
            <a:lvl1pPr marL="0" indent="0" algn="ctr">
              <a:buNone/>
              <a:defRPr sz="1200" i="1">
                <a:solidFill>
                  <a:schemeClr val="accent1"/>
                </a:solidFill>
              </a:defRPr>
            </a:lvl1pPr>
          </a:lstStyle>
          <a:p>
            <a:pPr lvl="0"/>
            <a:r>
              <a:rPr lang="en-US" noProof="0"/>
              <a:t>Subtitle here</a:t>
            </a:r>
          </a:p>
        </p:txBody>
      </p:sp>
      <p:sp>
        <p:nvSpPr>
          <p:cNvPr id="18" name="Content Placeholder 13"/>
          <p:cNvSpPr>
            <a:spLocks noGrp="1"/>
          </p:cNvSpPr>
          <p:nvPr>
            <p:ph sz="quarter" idx="43" hasCustomPrompt="1"/>
          </p:nvPr>
        </p:nvSpPr>
        <p:spPr>
          <a:xfrm>
            <a:off x="3310444" y="4933816"/>
            <a:ext cx="2513813" cy="1490098"/>
          </a:xfrm>
        </p:spPr>
        <p:txBody>
          <a:bodyPr anchor="t">
            <a:normAutofit/>
          </a:bodyPr>
          <a:lstStyle>
            <a:lvl1pPr marL="0" indent="0" algn="ctr">
              <a:lnSpc>
                <a:spcPct val="100000"/>
              </a:lnSpc>
              <a:buNone/>
              <a:defRPr sz="1200">
                <a:solidFill>
                  <a:schemeClr val="tx2"/>
                </a:solidFill>
                <a:latin typeface="+mn-lt"/>
                <a:ea typeface="Open Sans" panose="020B0606030504020204" pitchFamily="34" charset="0"/>
                <a:cs typeface="Open Sans" panose="020B0606030504020204" pitchFamily="34" charset="0"/>
              </a:defRPr>
            </a:lvl1pPr>
            <a:lvl2pPr marL="0" indent="0">
              <a:lnSpc>
                <a:spcPct val="90000"/>
              </a:lnSpc>
              <a:spcBef>
                <a:spcPts val="0"/>
              </a:spcBef>
              <a:spcAft>
                <a:spcPts val="800"/>
              </a:spcAft>
              <a:buFont typeface="Arial" panose="020B0604020202020204" pitchFamily="34" charset="0"/>
              <a:buNone/>
              <a:defRPr sz="1200" i="1"/>
            </a:lvl2pPr>
            <a:lvl3pPr marL="0" indent="0">
              <a:buNone/>
              <a:defRPr sz="1200"/>
            </a:lvl3pPr>
            <a:lvl4pPr marL="514350" indent="-171450">
              <a:defRPr sz="1200"/>
            </a:lvl4pPr>
            <a:lvl5pPr>
              <a:defRPr sz="1200"/>
            </a:lvl5pPr>
          </a:lstStyle>
          <a:p>
            <a:pPr lvl="0"/>
            <a:r>
              <a:rPr lang="en-US" noProof="0"/>
              <a:t>Insert Profile Detail</a:t>
            </a:r>
          </a:p>
        </p:txBody>
      </p:sp>
      <p:sp>
        <p:nvSpPr>
          <p:cNvPr id="19" name="Content Placeholder 13"/>
          <p:cNvSpPr>
            <a:spLocks noGrp="1"/>
          </p:cNvSpPr>
          <p:nvPr>
            <p:ph sz="quarter" idx="44" hasCustomPrompt="1"/>
          </p:nvPr>
        </p:nvSpPr>
        <p:spPr>
          <a:xfrm>
            <a:off x="6076147" y="4259751"/>
            <a:ext cx="2487749" cy="269370"/>
          </a:xfrm>
        </p:spPr>
        <p:txBody>
          <a:bodyPr>
            <a:noAutofit/>
          </a:bodyPr>
          <a:lstStyle>
            <a:lvl1pPr marL="0" indent="0" algn="ctr">
              <a:lnSpc>
                <a:spcPct val="80000"/>
              </a:lnSpc>
              <a:buNone/>
              <a:defRPr sz="1600">
                <a:solidFill>
                  <a:schemeClr val="tx2"/>
                </a:solidFill>
                <a:latin typeface="+mj-lt"/>
                <a:ea typeface="Open Sans" panose="020B0606030504020204" pitchFamily="34" charset="0"/>
                <a:cs typeface="Open Sans" panose="020B0606030504020204" pitchFamily="34" charset="0"/>
              </a:defRPr>
            </a:lvl1pPr>
            <a:lvl2pPr marL="0" indent="0">
              <a:lnSpc>
                <a:spcPct val="90000"/>
              </a:lnSpc>
              <a:spcBef>
                <a:spcPts val="0"/>
              </a:spcBef>
              <a:spcAft>
                <a:spcPts val="800"/>
              </a:spcAft>
              <a:buFont typeface="Arial" panose="020B0604020202020204" pitchFamily="34" charset="0"/>
              <a:buNone/>
              <a:defRPr sz="1200" i="1"/>
            </a:lvl2pPr>
            <a:lvl3pPr marL="0" indent="0">
              <a:buNone/>
              <a:defRPr sz="1200"/>
            </a:lvl3pPr>
            <a:lvl4pPr marL="514350" indent="-171450">
              <a:defRPr sz="1200"/>
            </a:lvl4pPr>
            <a:lvl5pPr>
              <a:defRPr sz="1200"/>
            </a:lvl5pPr>
          </a:lstStyle>
          <a:p>
            <a:pPr lvl="0"/>
            <a:r>
              <a:rPr lang="en-US" noProof="0"/>
              <a:t>Insert Name</a:t>
            </a:r>
          </a:p>
        </p:txBody>
      </p:sp>
      <p:sp>
        <p:nvSpPr>
          <p:cNvPr id="20" name="Text Placeholder 21"/>
          <p:cNvSpPr>
            <a:spLocks noGrp="1"/>
          </p:cNvSpPr>
          <p:nvPr>
            <p:ph type="body" sz="quarter" idx="45" hasCustomPrompt="1"/>
          </p:nvPr>
        </p:nvSpPr>
        <p:spPr>
          <a:xfrm>
            <a:off x="6075675" y="4460677"/>
            <a:ext cx="2487929" cy="212725"/>
          </a:xfrm>
        </p:spPr>
        <p:txBody>
          <a:bodyPr>
            <a:noAutofit/>
          </a:bodyPr>
          <a:lstStyle>
            <a:lvl1pPr marL="0" indent="0" algn="ctr">
              <a:buNone/>
              <a:defRPr sz="1200" i="1">
                <a:solidFill>
                  <a:schemeClr val="accent1"/>
                </a:solidFill>
              </a:defRPr>
            </a:lvl1pPr>
          </a:lstStyle>
          <a:p>
            <a:pPr lvl="0"/>
            <a:r>
              <a:rPr lang="en-US" noProof="0"/>
              <a:t>Subtitle here</a:t>
            </a:r>
          </a:p>
        </p:txBody>
      </p:sp>
      <p:sp>
        <p:nvSpPr>
          <p:cNvPr id="21" name="Content Placeholder 13"/>
          <p:cNvSpPr>
            <a:spLocks noGrp="1"/>
          </p:cNvSpPr>
          <p:nvPr>
            <p:ph sz="quarter" idx="46" hasCustomPrompt="1"/>
          </p:nvPr>
        </p:nvSpPr>
        <p:spPr>
          <a:xfrm>
            <a:off x="6075337" y="4933816"/>
            <a:ext cx="2513813" cy="1490098"/>
          </a:xfrm>
        </p:spPr>
        <p:txBody>
          <a:bodyPr anchor="t">
            <a:normAutofit/>
          </a:bodyPr>
          <a:lstStyle>
            <a:lvl1pPr marL="0" indent="0" algn="ctr">
              <a:lnSpc>
                <a:spcPct val="100000"/>
              </a:lnSpc>
              <a:buNone/>
              <a:defRPr sz="1200">
                <a:solidFill>
                  <a:schemeClr val="tx2"/>
                </a:solidFill>
                <a:latin typeface="+mn-lt"/>
                <a:ea typeface="Open Sans" panose="020B0606030504020204" pitchFamily="34" charset="0"/>
                <a:cs typeface="Open Sans" panose="020B0606030504020204" pitchFamily="34" charset="0"/>
              </a:defRPr>
            </a:lvl1pPr>
            <a:lvl2pPr marL="0" indent="0">
              <a:lnSpc>
                <a:spcPct val="90000"/>
              </a:lnSpc>
              <a:spcBef>
                <a:spcPts val="0"/>
              </a:spcBef>
              <a:spcAft>
                <a:spcPts val="800"/>
              </a:spcAft>
              <a:buFont typeface="Arial" panose="020B0604020202020204" pitchFamily="34" charset="0"/>
              <a:buNone/>
              <a:defRPr sz="1200" i="1"/>
            </a:lvl2pPr>
            <a:lvl3pPr marL="0" indent="0">
              <a:buNone/>
              <a:defRPr sz="1200"/>
            </a:lvl3pPr>
            <a:lvl4pPr marL="514350" indent="-171450">
              <a:defRPr sz="1200"/>
            </a:lvl4pPr>
            <a:lvl5pPr>
              <a:defRPr sz="1200"/>
            </a:lvl5pPr>
          </a:lstStyle>
          <a:p>
            <a:pPr lvl="0"/>
            <a:r>
              <a:rPr lang="en-US" noProof="0"/>
              <a:t>Insert Profile Detail</a:t>
            </a:r>
          </a:p>
        </p:txBody>
      </p:sp>
      <p:sp>
        <p:nvSpPr>
          <p:cNvPr id="25" name="Title 1">
            <a:extLst>
              <a:ext uri="{FF2B5EF4-FFF2-40B4-BE49-F238E27FC236}">
                <a16:creationId xmlns:a16="http://schemas.microsoft.com/office/drawing/2014/main" id="{74A82460-2A11-4842-BF35-3C6799C4E8F0}"/>
              </a:ext>
            </a:extLst>
          </p:cNvPr>
          <p:cNvSpPr>
            <a:spLocks noGrp="1"/>
          </p:cNvSpPr>
          <p:nvPr>
            <p:ph type="title"/>
          </p:nvPr>
        </p:nvSpPr>
        <p:spPr>
          <a:xfrm>
            <a:off x="435894" y="702156"/>
            <a:ext cx="8272212" cy="740156"/>
          </a:xfrm>
        </p:spPr>
        <p:txBody>
          <a:bodyPr anchor="t">
            <a:normAutofit/>
          </a:bodyPr>
          <a:lstStyle>
            <a:lvl1pPr>
              <a:defRPr sz="3400"/>
            </a:lvl1pPr>
          </a:lstStyle>
          <a:p>
            <a:r>
              <a:rPr lang="en-US" noProof="0"/>
              <a:t>Click to edit Master title style</a:t>
            </a:r>
          </a:p>
        </p:txBody>
      </p:sp>
      <p:sp>
        <p:nvSpPr>
          <p:cNvPr id="26" name="Rectangle 1">
            <a:extLst>
              <a:ext uri="{FF2B5EF4-FFF2-40B4-BE49-F238E27FC236}">
                <a16:creationId xmlns:a16="http://schemas.microsoft.com/office/drawing/2014/main" id="{D72EBBB3-86E3-0D49-AFB5-BAB82C8F6544}"/>
              </a:ext>
            </a:extLst>
          </p:cNvPr>
          <p:cNvSpPr/>
          <p:nvPr userDrawn="1"/>
        </p:nvSpPr>
        <p:spPr>
          <a:xfrm>
            <a:off x="0" y="806538"/>
            <a:ext cx="340201" cy="363044"/>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dirty="0">
              <a:solidFill>
                <a:srgbClr val="FFFFFF"/>
              </a:solidFill>
              <a:latin typeface="Helvetica Light"/>
              <a:sym typeface="Helvetica Light"/>
            </a:endParaRPr>
          </a:p>
        </p:txBody>
      </p:sp>
      <p:cxnSp>
        <p:nvCxnSpPr>
          <p:cNvPr id="28" name="Straight Connector 27">
            <a:extLst>
              <a:ext uri="{FF2B5EF4-FFF2-40B4-BE49-F238E27FC236}">
                <a16:creationId xmlns:a16="http://schemas.microsoft.com/office/drawing/2014/main" id="{01E9B3DA-A75C-E947-B309-3CE35073E1FD}"/>
              </a:ext>
            </a:extLst>
          </p:cNvPr>
          <p:cNvCxnSpPr/>
          <p:nvPr userDrawn="1"/>
        </p:nvCxnSpPr>
        <p:spPr>
          <a:xfrm>
            <a:off x="889742" y="4806226"/>
            <a:ext cx="180022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D0C9E365-8CE7-5742-8FB0-881AF8246701}"/>
              </a:ext>
            </a:extLst>
          </p:cNvPr>
          <p:cNvCxnSpPr/>
          <p:nvPr userDrawn="1"/>
        </p:nvCxnSpPr>
        <p:spPr>
          <a:xfrm>
            <a:off x="3654635" y="4806226"/>
            <a:ext cx="180022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84E0687B-A3DE-9D4B-9499-96776C0A7A52}"/>
              </a:ext>
            </a:extLst>
          </p:cNvPr>
          <p:cNvCxnSpPr/>
          <p:nvPr userDrawn="1"/>
        </p:nvCxnSpPr>
        <p:spPr>
          <a:xfrm>
            <a:off x="6419527" y="4806226"/>
            <a:ext cx="180022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353178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35894" y="702156"/>
            <a:ext cx="8272212" cy="740156"/>
          </a:xfrm>
        </p:spPr>
        <p:txBody>
          <a:bodyPr anchor="t">
            <a:normAutofit/>
          </a:bodyPr>
          <a:lstStyle>
            <a:lvl1pPr>
              <a:defRPr sz="3400"/>
            </a:lvl1pPr>
          </a:lstStyle>
          <a:p>
            <a:r>
              <a:rPr lang="en-US"/>
              <a:t>Click to edit Master title style</a:t>
            </a:r>
            <a:endParaRPr lang="en-US" dirty="0"/>
          </a:p>
        </p:txBody>
      </p:sp>
      <p:sp>
        <p:nvSpPr>
          <p:cNvPr id="3" name="Content Placeholder 2"/>
          <p:cNvSpPr>
            <a:spLocks noGrp="1"/>
          </p:cNvSpPr>
          <p:nvPr>
            <p:ph idx="1"/>
          </p:nvPr>
        </p:nvSpPr>
        <p:spPr>
          <a:xfrm>
            <a:off x="435895" y="1890876"/>
            <a:ext cx="8272211" cy="408447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a:extLst>
              <a:ext uri="{FF2B5EF4-FFF2-40B4-BE49-F238E27FC236}">
                <a16:creationId xmlns:a16="http://schemas.microsoft.com/office/drawing/2014/main" id="{770E6237-3456-439F-802D-3BA93FC7E3E5}"/>
              </a:ext>
            </a:extLst>
          </p:cNvPr>
          <p:cNvSpPr>
            <a:spLocks noGrp="1"/>
          </p:cNvSpPr>
          <p:nvPr>
            <p:ph type="dt" sz="half" idx="10"/>
          </p:nvPr>
        </p:nvSpPr>
        <p:spPr/>
        <p:txBody>
          <a:bodyPr/>
          <a:lstStyle/>
          <a:p>
            <a:fld id="{78DD82B9-B8EE-4375-B6FF-88FA6ABB15D9}" type="datetime1">
              <a:rPr lang="en-US" smtClean="0"/>
              <a:t>7/2/2020</a:t>
            </a:fld>
            <a:endParaRPr lang="en-US" dirty="0"/>
          </a:p>
        </p:txBody>
      </p:sp>
      <p:sp>
        <p:nvSpPr>
          <p:cNvPr id="9" name="Footer Placeholder 8">
            <a:extLst>
              <a:ext uri="{FF2B5EF4-FFF2-40B4-BE49-F238E27FC236}">
                <a16:creationId xmlns:a16="http://schemas.microsoft.com/office/drawing/2014/main" id="{1356D3B5-6063-4A89-B88F-9D3043916FF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02B78BF7-69D3-4CE0-A631-50EFD41EEEB8}"/>
              </a:ext>
            </a:extLst>
          </p:cNvPr>
          <p:cNvSpPr>
            <a:spLocks noGrp="1"/>
          </p:cNvSpPr>
          <p:nvPr>
            <p:ph type="sldNum" sz="quarter" idx="12"/>
          </p:nvPr>
        </p:nvSpPr>
        <p:spPr/>
        <p:txBody>
          <a:bodyPr/>
          <a:lstStyle/>
          <a:p>
            <a:fld id="{3A98EE3D-8CD1-4C3F-BD1C-C98C9596463C}" type="slidenum">
              <a:rPr lang="en-US" smtClean="0"/>
              <a:t>‹#›</a:t>
            </a:fld>
            <a:endParaRPr lang="en-US" dirty="0"/>
          </a:p>
        </p:txBody>
      </p:sp>
      <p:sp>
        <p:nvSpPr>
          <p:cNvPr id="13" name="Rectangle 1">
            <a:extLst>
              <a:ext uri="{FF2B5EF4-FFF2-40B4-BE49-F238E27FC236}">
                <a16:creationId xmlns:a16="http://schemas.microsoft.com/office/drawing/2014/main" id="{C8660979-B6F8-480C-AAC7-48903CC3ECFC}"/>
              </a:ext>
            </a:extLst>
          </p:cNvPr>
          <p:cNvSpPr/>
          <p:nvPr userDrawn="1"/>
        </p:nvSpPr>
        <p:spPr>
          <a:xfrm>
            <a:off x="0" y="806538"/>
            <a:ext cx="340201" cy="363044"/>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dirty="0">
              <a:solidFill>
                <a:srgbClr val="FFFFFF"/>
              </a:solidFill>
              <a:latin typeface="Helvetica Light"/>
              <a:sym typeface="Helvetica Light"/>
            </a:endParaRPr>
          </a:p>
        </p:txBody>
      </p:sp>
    </p:spTree>
    <p:extLst>
      <p:ext uri="{BB962C8B-B14F-4D97-AF65-F5344CB8AC3E}">
        <p14:creationId xmlns:p14="http://schemas.microsoft.com/office/powerpoint/2010/main" val="16782358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and Image">
    <p:spTree>
      <p:nvGrpSpPr>
        <p:cNvPr id="1" name=""/>
        <p:cNvGrpSpPr/>
        <p:nvPr/>
      </p:nvGrpSpPr>
      <p:grpSpPr>
        <a:xfrm>
          <a:off x="0" y="0"/>
          <a:ext cx="0" cy="0"/>
          <a:chOff x="0" y="0"/>
          <a:chExt cx="0" cy="0"/>
        </a:xfrm>
      </p:grpSpPr>
      <p:sp>
        <p:nvSpPr>
          <p:cNvPr id="18" name="Picture Placeholder 17">
            <a:extLst>
              <a:ext uri="{FF2B5EF4-FFF2-40B4-BE49-F238E27FC236}">
                <a16:creationId xmlns:a16="http://schemas.microsoft.com/office/drawing/2014/main" id="{390CC524-3900-1041-BDBF-D0ABD37D8E8B}"/>
              </a:ext>
            </a:extLst>
          </p:cNvPr>
          <p:cNvSpPr>
            <a:spLocks noGrp="1"/>
          </p:cNvSpPr>
          <p:nvPr>
            <p:ph type="pic" sz="quarter" idx="13"/>
          </p:nvPr>
        </p:nvSpPr>
        <p:spPr>
          <a:xfrm>
            <a:off x="0" y="0"/>
            <a:ext cx="4143375" cy="6858000"/>
          </a:xfrm>
          <a:custGeom>
            <a:avLst/>
            <a:gdLst>
              <a:gd name="connsiteX0" fmla="*/ 0 w 5524500"/>
              <a:gd name="connsiteY0" fmla="*/ 0 h 6858000"/>
              <a:gd name="connsiteX1" fmla="*/ 5524500 w 5524500"/>
              <a:gd name="connsiteY1" fmla="*/ 0 h 6858000"/>
              <a:gd name="connsiteX2" fmla="*/ 5524500 w 5524500"/>
              <a:gd name="connsiteY2" fmla="*/ 806538 h 6858000"/>
              <a:gd name="connsiteX3" fmla="*/ 4952408 w 5524500"/>
              <a:gd name="connsiteY3" fmla="*/ 806538 h 6858000"/>
              <a:gd name="connsiteX4" fmla="*/ 4952408 w 5524500"/>
              <a:gd name="connsiteY4" fmla="*/ 1187539 h 6858000"/>
              <a:gd name="connsiteX5" fmla="*/ 5524500 w 5524500"/>
              <a:gd name="connsiteY5" fmla="*/ 1187539 h 6858000"/>
              <a:gd name="connsiteX6" fmla="*/ 5524500 w 5524500"/>
              <a:gd name="connsiteY6" fmla="*/ 6858000 h 6858000"/>
              <a:gd name="connsiteX7" fmla="*/ 0 w 5524500"/>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524500" h="6858000">
                <a:moveTo>
                  <a:pt x="0" y="0"/>
                </a:moveTo>
                <a:lnTo>
                  <a:pt x="5524500" y="0"/>
                </a:lnTo>
                <a:lnTo>
                  <a:pt x="5524500" y="806538"/>
                </a:lnTo>
                <a:lnTo>
                  <a:pt x="4952408" y="806538"/>
                </a:lnTo>
                <a:lnTo>
                  <a:pt x="4952408" y="1187539"/>
                </a:lnTo>
                <a:lnTo>
                  <a:pt x="5524500" y="1187539"/>
                </a:lnTo>
                <a:lnTo>
                  <a:pt x="5524500" y="6858000"/>
                </a:lnTo>
                <a:lnTo>
                  <a:pt x="0" y="6858000"/>
                </a:lnTo>
                <a:close/>
              </a:path>
            </a:pathLst>
          </a:custGeom>
          <a:solidFill>
            <a:schemeClr val="tx2"/>
          </a:solidFill>
        </p:spPr>
        <p:txBody>
          <a:bodyPr wrap="square">
            <a:noAutofit/>
          </a:bodyPr>
          <a:lstStyle>
            <a:lvl1pPr marL="0" indent="0" algn="ctr">
              <a:buNone/>
              <a:defRPr>
                <a:solidFill>
                  <a:schemeClr val="bg1"/>
                </a:solidFill>
              </a:defRPr>
            </a:lvl1pPr>
          </a:lstStyle>
          <a:p>
            <a:r>
              <a:rPr lang="en-US"/>
              <a:t>Click icon to add picture</a:t>
            </a:r>
            <a:endParaRPr lang="en-US" dirty="0"/>
          </a:p>
        </p:txBody>
      </p:sp>
      <p:sp>
        <p:nvSpPr>
          <p:cNvPr id="3" name="Content Placeholder 2"/>
          <p:cNvSpPr>
            <a:spLocks noGrp="1"/>
          </p:cNvSpPr>
          <p:nvPr>
            <p:ph idx="1"/>
          </p:nvPr>
        </p:nvSpPr>
        <p:spPr>
          <a:xfrm>
            <a:off x="4667695" y="1890876"/>
            <a:ext cx="4040411" cy="408447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a:extLst>
              <a:ext uri="{FF2B5EF4-FFF2-40B4-BE49-F238E27FC236}">
                <a16:creationId xmlns:a16="http://schemas.microsoft.com/office/drawing/2014/main" id="{770E6237-3456-439F-802D-3BA93FC7E3E5}"/>
              </a:ext>
            </a:extLst>
          </p:cNvPr>
          <p:cNvSpPr>
            <a:spLocks noGrp="1"/>
          </p:cNvSpPr>
          <p:nvPr>
            <p:ph type="dt" sz="half" idx="10"/>
          </p:nvPr>
        </p:nvSpPr>
        <p:spPr/>
        <p:txBody>
          <a:bodyPr/>
          <a:lstStyle/>
          <a:p>
            <a:fld id="{78DD82B9-B8EE-4375-B6FF-88FA6ABB15D9}" type="datetime1">
              <a:rPr lang="en-US" smtClean="0"/>
              <a:t>7/2/2020</a:t>
            </a:fld>
            <a:endParaRPr lang="en-US" dirty="0"/>
          </a:p>
        </p:txBody>
      </p:sp>
      <p:sp>
        <p:nvSpPr>
          <p:cNvPr id="9" name="Footer Placeholder 8">
            <a:extLst>
              <a:ext uri="{FF2B5EF4-FFF2-40B4-BE49-F238E27FC236}">
                <a16:creationId xmlns:a16="http://schemas.microsoft.com/office/drawing/2014/main" id="{1356D3B5-6063-4A89-B88F-9D3043916FF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02B78BF7-69D3-4CE0-A631-50EFD41EEEB8}"/>
              </a:ext>
            </a:extLst>
          </p:cNvPr>
          <p:cNvSpPr>
            <a:spLocks noGrp="1"/>
          </p:cNvSpPr>
          <p:nvPr>
            <p:ph type="sldNum" sz="quarter" idx="12"/>
          </p:nvPr>
        </p:nvSpPr>
        <p:spPr/>
        <p:txBody>
          <a:bodyPr/>
          <a:lstStyle/>
          <a:p>
            <a:fld id="{3A98EE3D-8CD1-4C3F-BD1C-C98C9596463C}" type="slidenum">
              <a:rPr lang="en-US" smtClean="0"/>
              <a:t>‹#›</a:t>
            </a:fld>
            <a:endParaRPr lang="en-US" dirty="0"/>
          </a:p>
        </p:txBody>
      </p:sp>
      <p:sp>
        <p:nvSpPr>
          <p:cNvPr id="14" name="Title 1">
            <a:extLst>
              <a:ext uri="{FF2B5EF4-FFF2-40B4-BE49-F238E27FC236}">
                <a16:creationId xmlns:a16="http://schemas.microsoft.com/office/drawing/2014/main" id="{1D49B377-6CF8-9E4B-8973-3F8057D7DF48}"/>
              </a:ext>
            </a:extLst>
          </p:cNvPr>
          <p:cNvSpPr>
            <a:spLocks noGrp="1"/>
          </p:cNvSpPr>
          <p:nvPr>
            <p:ph type="title" hasCustomPrompt="1"/>
          </p:nvPr>
        </p:nvSpPr>
        <p:spPr>
          <a:xfrm>
            <a:off x="4667695" y="702156"/>
            <a:ext cx="4040411" cy="740156"/>
          </a:xfrm>
        </p:spPr>
        <p:txBody>
          <a:bodyPr anchor="t">
            <a:normAutofit/>
          </a:bodyPr>
          <a:lstStyle>
            <a:lvl1pPr>
              <a:defRPr sz="3400"/>
            </a:lvl1pPr>
          </a:lstStyle>
          <a:p>
            <a:r>
              <a:rPr lang="en-US" dirty="0"/>
              <a:t>TITLE GOES HERE</a:t>
            </a:r>
          </a:p>
        </p:txBody>
      </p:sp>
      <p:sp>
        <p:nvSpPr>
          <p:cNvPr id="19" name="Rectangle 1">
            <a:extLst>
              <a:ext uri="{FF2B5EF4-FFF2-40B4-BE49-F238E27FC236}">
                <a16:creationId xmlns:a16="http://schemas.microsoft.com/office/drawing/2014/main" id="{E11F091D-EBC7-D743-82DA-0E177FD421D4}"/>
              </a:ext>
            </a:extLst>
          </p:cNvPr>
          <p:cNvSpPr/>
          <p:nvPr userDrawn="1"/>
        </p:nvSpPr>
        <p:spPr>
          <a:xfrm>
            <a:off x="3714306" y="806539"/>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dirty="0">
              <a:solidFill>
                <a:srgbClr val="FFFFFF"/>
              </a:solidFill>
              <a:latin typeface="Helvetica Light"/>
              <a:sym typeface="Helvetica Light"/>
            </a:endParaRPr>
          </a:p>
        </p:txBody>
      </p:sp>
    </p:spTree>
    <p:extLst>
      <p:ext uri="{BB962C8B-B14F-4D97-AF65-F5344CB8AC3E}">
        <p14:creationId xmlns:p14="http://schemas.microsoft.com/office/powerpoint/2010/main" val="25520977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35894" y="5141975"/>
            <a:ext cx="8272211" cy="1258827"/>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435895" y="2393951"/>
            <a:ext cx="8272211" cy="2147467"/>
          </a:xfrm>
        </p:spPr>
        <p:txBody>
          <a:bodyPr anchor="b">
            <a:normAutofit/>
          </a:bodyPr>
          <a:lstStyle>
            <a:lvl1pPr algn="l">
              <a:defRPr sz="3600" b="0" cap="all">
                <a:solidFill>
                  <a:schemeClr val="tx1">
                    <a:lumMod val="75000"/>
                    <a:lumOff val="2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435895" y="4541417"/>
            <a:ext cx="8272211" cy="600556"/>
          </a:xfrm>
        </p:spPr>
        <p:txBody>
          <a:bodyPr anchor="t">
            <a:normAutofit/>
          </a:bodyPr>
          <a:lstStyle>
            <a:lvl1pPr marL="0" indent="0" algn="l">
              <a:buNone/>
              <a:defRPr sz="18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61582016-5696-4A93-887F-BBB3B9002FE5}"/>
              </a:ext>
            </a:extLst>
          </p:cNvPr>
          <p:cNvSpPr>
            <a:spLocks noGrp="1"/>
          </p:cNvSpPr>
          <p:nvPr>
            <p:ph type="dt" sz="half" idx="10"/>
          </p:nvPr>
        </p:nvSpPr>
        <p:spPr/>
        <p:txBody>
          <a:bodyPr/>
          <a:lstStyle/>
          <a:p>
            <a:fld id="{B2497495-0637-405E-AE64-5CC7506D51F5}" type="datetime1">
              <a:rPr lang="en-US" smtClean="0"/>
              <a:t>7/2/2020</a:t>
            </a:fld>
            <a:endParaRPr lang="en-US" dirty="0"/>
          </a:p>
        </p:txBody>
      </p:sp>
      <p:sp>
        <p:nvSpPr>
          <p:cNvPr id="9" name="Footer Placeholder 8">
            <a:extLst>
              <a:ext uri="{FF2B5EF4-FFF2-40B4-BE49-F238E27FC236}">
                <a16:creationId xmlns:a16="http://schemas.microsoft.com/office/drawing/2014/main" id="{857CFCD5-1192-4E18-8A8F-29E153B44DA4}"/>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E39A109E-5018-4794-92B3-FD5E5BCD95E8}"/>
              </a:ext>
            </a:extLst>
          </p:cNvPr>
          <p:cNvSpPr>
            <a:spLocks noGrp="1"/>
          </p:cNvSpPr>
          <p:nvPr>
            <p:ph type="sldNum" sz="quarter" idx="12"/>
          </p:nvPr>
        </p:nvSpPr>
        <p:spPr/>
        <p:txBody>
          <a:bodyPr/>
          <a:lstStyle/>
          <a:p>
            <a:fld id="{3A98EE3D-8CD1-4C3F-BD1C-C98C9596463C}" type="slidenum">
              <a:rPr lang="en-US" smtClean="0"/>
              <a:t>‹#›</a:t>
            </a:fld>
            <a:endParaRPr lang="en-US" dirty="0"/>
          </a:p>
        </p:txBody>
      </p:sp>
      <p:sp>
        <p:nvSpPr>
          <p:cNvPr id="11" name="Rectangle 1">
            <a:extLst>
              <a:ext uri="{FF2B5EF4-FFF2-40B4-BE49-F238E27FC236}">
                <a16:creationId xmlns:a16="http://schemas.microsoft.com/office/drawing/2014/main" id="{5DC1E635-F6E7-F248-9B85-120581E81180}"/>
              </a:ext>
            </a:extLst>
          </p:cNvPr>
          <p:cNvSpPr/>
          <p:nvPr userDrawn="1"/>
        </p:nvSpPr>
        <p:spPr>
          <a:xfrm>
            <a:off x="81945" y="5552030"/>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dirty="0">
              <a:solidFill>
                <a:srgbClr val="FFFFFF"/>
              </a:solidFill>
              <a:latin typeface="Helvetica Light"/>
              <a:sym typeface="Helvetica Light"/>
            </a:endParaRPr>
          </a:p>
        </p:txBody>
      </p:sp>
    </p:spTree>
    <p:extLst>
      <p:ext uri="{BB962C8B-B14F-4D97-AF65-F5344CB8AC3E}">
        <p14:creationId xmlns:p14="http://schemas.microsoft.com/office/powerpoint/2010/main" val="22523322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35896" y="1956391"/>
            <a:ext cx="2897412" cy="4467523"/>
          </a:xfrm>
        </p:spPr>
        <p:txBody>
          <a:bodyPr anchor="t">
            <a:normAutofit/>
          </a:bodyPr>
          <a:lstStyle>
            <a:lvl1pPr>
              <a:defRPr sz="1600"/>
            </a:lvl1pPr>
            <a:lvl2pPr>
              <a:defRPr sz="1400"/>
            </a:lvl2pPr>
            <a:lvl3pPr>
              <a:defRPr sz="1200"/>
            </a:lvl3pPr>
            <a:lvl4pPr>
              <a:defRPr sz="1100"/>
            </a:lvl4pPr>
            <a:lvl5pPr>
              <a:defRPr sz="11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520199" y="1956391"/>
            <a:ext cx="5187908" cy="446752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FFD690-9426-415D-8B65-26881E07B2D4}" type="datetime1">
              <a:rPr lang="en-US" smtClean="0"/>
              <a:t>7/2/2020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
        <p:nvSpPr>
          <p:cNvPr id="8" name="Title 1">
            <a:extLst>
              <a:ext uri="{FF2B5EF4-FFF2-40B4-BE49-F238E27FC236}">
                <a16:creationId xmlns:a16="http://schemas.microsoft.com/office/drawing/2014/main" id="{4C75DA6C-B626-714A-8BBC-6FDDB6BE4083}"/>
              </a:ext>
            </a:extLst>
          </p:cNvPr>
          <p:cNvSpPr>
            <a:spLocks noGrp="1"/>
          </p:cNvSpPr>
          <p:nvPr>
            <p:ph type="title"/>
          </p:nvPr>
        </p:nvSpPr>
        <p:spPr>
          <a:xfrm>
            <a:off x="435894" y="702156"/>
            <a:ext cx="8272212" cy="740156"/>
          </a:xfrm>
        </p:spPr>
        <p:txBody>
          <a:bodyPr anchor="t">
            <a:normAutofit/>
          </a:bodyPr>
          <a:lstStyle>
            <a:lvl1pPr>
              <a:defRPr sz="3400"/>
            </a:lvl1pPr>
          </a:lstStyle>
          <a:p>
            <a:r>
              <a:rPr lang="en-US"/>
              <a:t>Click to edit Master title style</a:t>
            </a:r>
            <a:endParaRPr lang="en-US" dirty="0"/>
          </a:p>
        </p:txBody>
      </p:sp>
      <p:sp>
        <p:nvSpPr>
          <p:cNvPr id="9" name="Rectangle 1">
            <a:extLst>
              <a:ext uri="{FF2B5EF4-FFF2-40B4-BE49-F238E27FC236}">
                <a16:creationId xmlns:a16="http://schemas.microsoft.com/office/drawing/2014/main" id="{72B4D55A-70C8-E04B-B7E3-3355A1131891}"/>
              </a:ext>
            </a:extLst>
          </p:cNvPr>
          <p:cNvSpPr/>
          <p:nvPr userDrawn="1"/>
        </p:nvSpPr>
        <p:spPr>
          <a:xfrm>
            <a:off x="0" y="806538"/>
            <a:ext cx="340201" cy="363044"/>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dirty="0">
              <a:solidFill>
                <a:srgbClr val="FFFFFF"/>
              </a:solidFill>
              <a:latin typeface="Helvetica Light"/>
              <a:sym typeface="Helvetica Light"/>
            </a:endParaRPr>
          </a:p>
        </p:txBody>
      </p:sp>
    </p:spTree>
    <p:extLst>
      <p:ext uri="{BB962C8B-B14F-4D97-AF65-F5344CB8AC3E}">
        <p14:creationId xmlns:p14="http://schemas.microsoft.com/office/powerpoint/2010/main" val="2897675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hasCustomPrompt="1"/>
          </p:nvPr>
        </p:nvSpPr>
        <p:spPr>
          <a:xfrm>
            <a:off x="435894" y="2847885"/>
            <a:ext cx="3568112" cy="557784"/>
          </a:xfrm>
        </p:spPr>
        <p:txBody>
          <a:bodyPr anchor="ctr">
            <a:noAutofit/>
          </a:bodyPr>
          <a:lstStyle>
            <a:lvl1pPr marL="0" indent="0" algn="ctr">
              <a:buNone/>
              <a:defRPr sz="28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Title goes here</a:t>
            </a:r>
          </a:p>
        </p:txBody>
      </p:sp>
      <p:sp>
        <p:nvSpPr>
          <p:cNvPr id="4" name="Content Placeholder 3"/>
          <p:cNvSpPr>
            <a:spLocks noGrp="1"/>
          </p:cNvSpPr>
          <p:nvPr>
            <p:ph sz="half" idx="2"/>
          </p:nvPr>
        </p:nvSpPr>
        <p:spPr>
          <a:xfrm>
            <a:off x="435896" y="3523047"/>
            <a:ext cx="3568109" cy="2131499"/>
          </a:xfrm>
        </p:spPr>
        <p:txBody>
          <a:bodyPr anchor="t">
            <a:normAutofit/>
          </a:bodyPr>
          <a:lstStyle>
            <a:lvl1pPr algn="ctr">
              <a:defRPr/>
            </a:lvl1pPr>
            <a:lvl2pPr algn="ctr">
              <a:defRPr/>
            </a:lvl2pPr>
            <a:lvl3pPr algn="ctr">
              <a:defRPr/>
            </a:lvl3pPr>
            <a:lvl4pPr algn="ctr">
              <a:defRPr/>
            </a:lvl4pPr>
            <a:lvl5pPr algn="ct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hasCustomPrompt="1"/>
          </p:nvPr>
        </p:nvSpPr>
        <p:spPr>
          <a:xfrm>
            <a:off x="4953002" y="2847887"/>
            <a:ext cx="3568112" cy="553373"/>
          </a:xfrm>
        </p:spPr>
        <p:txBody>
          <a:bodyPr anchor="ctr">
            <a:noAutofit/>
          </a:bodyPr>
          <a:lstStyle>
            <a:lvl1pPr marL="0" marR="0" indent="0" algn="ctr"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sz="28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Title goes here</a:t>
            </a:r>
          </a:p>
        </p:txBody>
      </p:sp>
      <p:sp>
        <p:nvSpPr>
          <p:cNvPr id="6" name="Content Placeholder 5"/>
          <p:cNvSpPr>
            <a:spLocks noGrp="1"/>
          </p:cNvSpPr>
          <p:nvPr>
            <p:ph sz="quarter" idx="4"/>
          </p:nvPr>
        </p:nvSpPr>
        <p:spPr>
          <a:xfrm>
            <a:off x="4953001" y="3523047"/>
            <a:ext cx="3568113" cy="2131499"/>
          </a:xfrm>
        </p:spPr>
        <p:txBody>
          <a:bodyPr anchor="t">
            <a:normAutofit/>
          </a:bodyPr>
          <a:lstStyle>
            <a:lvl1pPr algn="ctr">
              <a:defRPr/>
            </a:lvl1pPr>
            <a:lvl2pPr algn="ctr">
              <a:defRPr/>
            </a:lvl2pPr>
            <a:lvl3pPr algn="ctr">
              <a:defRPr/>
            </a:lvl3pPr>
            <a:lvl4pPr algn="ctr">
              <a:defRPr/>
            </a:lvl4pPr>
            <a:lvl5pPr algn="ct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4C4989A-474C-40DE-95B9-011C28B71673}" type="datetime1">
              <a:rPr lang="en-US" smtClean="0"/>
              <a:t>7/2/2020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a:t>
            </a:fld>
            <a:endParaRPr lang="en-US" dirty="0"/>
          </a:p>
        </p:txBody>
      </p:sp>
      <p:sp>
        <p:nvSpPr>
          <p:cNvPr id="10" name="Title 1">
            <a:extLst>
              <a:ext uri="{FF2B5EF4-FFF2-40B4-BE49-F238E27FC236}">
                <a16:creationId xmlns:a16="http://schemas.microsoft.com/office/drawing/2014/main" id="{73CA278B-C101-7F4E-B11A-7B91B0C8E60A}"/>
              </a:ext>
            </a:extLst>
          </p:cNvPr>
          <p:cNvSpPr>
            <a:spLocks noGrp="1"/>
          </p:cNvSpPr>
          <p:nvPr>
            <p:ph type="title"/>
          </p:nvPr>
        </p:nvSpPr>
        <p:spPr>
          <a:xfrm>
            <a:off x="435894" y="702156"/>
            <a:ext cx="8272212" cy="740156"/>
          </a:xfrm>
        </p:spPr>
        <p:txBody>
          <a:bodyPr anchor="t">
            <a:normAutofit/>
          </a:bodyPr>
          <a:lstStyle>
            <a:lvl1pPr>
              <a:defRPr sz="3400"/>
            </a:lvl1pPr>
          </a:lstStyle>
          <a:p>
            <a:r>
              <a:rPr lang="en-US"/>
              <a:t>Click to edit Master title style</a:t>
            </a:r>
            <a:endParaRPr lang="en-US" dirty="0"/>
          </a:p>
        </p:txBody>
      </p:sp>
      <p:sp>
        <p:nvSpPr>
          <p:cNvPr id="11" name="Rectangle 1">
            <a:extLst>
              <a:ext uri="{FF2B5EF4-FFF2-40B4-BE49-F238E27FC236}">
                <a16:creationId xmlns:a16="http://schemas.microsoft.com/office/drawing/2014/main" id="{FE5F6035-AACE-6847-8AF4-EB3C4D79EE95}"/>
              </a:ext>
            </a:extLst>
          </p:cNvPr>
          <p:cNvSpPr/>
          <p:nvPr userDrawn="1"/>
        </p:nvSpPr>
        <p:spPr>
          <a:xfrm>
            <a:off x="0" y="806538"/>
            <a:ext cx="340201" cy="363044"/>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a:solidFill>
                <a:srgbClr val="FFFFFF"/>
              </a:solidFill>
              <a:latin typeface="Helvetica Light"/>
              <a:sym typeface="Helvetica Light"/>
            </a:endParaRPr>
          </a:p>
        </p:txBody>
      </p:sp>
      <p:grpSp>
        <p:nvGrpSpPr>
          <p:cNvPr id="13" name="Group 12">
            <a:extLst>
              <a:ext uri="{FF2B5EF4-FFF2-40B4-BE49-F238E27FC236}">
                <a16:creationId xmlns:a16="http://schemas.microsoft.com/office/drawing/2014/main" id="{7D914FC0-3771-6041-9E7C-1C624C85A803}"/>
              </a:ext>
            </a:extLst>
          </p:cNvPr>
          <p:cNvGrpSpPr/>
          <p:nvPr userDrawn="1"/>
        </p:nvGrpSpPr>
        <p:grpSpPr>
          <a:xfrm>
            <a:off x="4097502" y="2250891"/>
            <a:ext cx="762001" cy="3839220"/>
            <a:chOff x="5510085" y="2250891"/>
            <a:chExt cx="1016001" cy="3839220"/>
          </a:xfrm>
        </p:grpSpPr>
        <p:cxnSp>
          <p:nvCxnSpPr>
            <p:cNvPr id="14" name="Straight Connector 13">
              <a:extLst>
                <a:ext uri="{FF2B5EF4-FFF2-40B4-BE49-F238E27FC236}">
                  <a16:creationId xmlns:a16="http://schemas.microsoft.com/office/drawing/2014/main" id="{0AED3128-974C-7F4B-BF36-A3836D1725F6}"/>
                </a:ext>
              </a:extLst>
            </p:cNvPr>
            <p:cNvCxnSpPr/>
            <p:nvPr/>
          </p:nvCxnSpPr>
          <p:spPr>
            <a:xfrm>
              <a:off x="6018085" y="2340176"/>
              <a:ext cx="0" cy="374993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Rectangle 1">
              <a:extLst>
                <a:ext uri="{FF2B5EF4-FFF2-40B4-BE49-F238E27FC236}">
                  <a16:creationId xmlns:a16="http://schemas.microsoft.com/office/drawing/2014/main" id="{2D2224CB-5DFF-3D4B-816B-1A44228A23EE}"/>
                </a:ext>
              </a:extLst>
            </p:cNvPr>
            <p:cNvSpPr/>
            <p:nvPr/>
          </p:nvSpPr>
          <p:spPr>
            <a:xfrm>
              <a:off x="5510085" y="2250891"/>
              <a:ext cx="1016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r>
                <a:rPr lang="en-US" sz="1600" kern="0" noProof="0">
                  <a:solidFill>
                    <a:srgbClr val="FFFFFF"/>
                  </a:solidFill>
                  <a:latin typeface="Helvetica Light"/>
                  <a:sym typeface="Helvetica Light"/>
                </a:rPr>
                <a:t>VS</a:t>
              </a:r>
            </a:p>
          </p:txBody>
        </p:sp>
      </p:grpSp>
    </p:spTree>
    <p:extLst>
      <p:ext uri="{BB962C8B-B14F-4D97-AF65-F5344CB8AC3E}">
        <p14:creationId xmlns:p14="http://schemas.microsoft.com/office/powerpoint/2010/main" val="16659064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5DB4ED54-5B5E-4A04-93D3-5772E3CE3818}" type="datetime1">
              <a:rPr lang="en-US" smtClean="0"/>
              <a:t>7/2/2020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
        <p:nvSpPr>
          <p:cNvPr id="6" name="Title 1">
            <a:extLst>
              <a:ext uri="{FF2B5EF4-FFF2-40B4-BE49-F238E27FC236}">
                <a16:creationId xmlns:a16="http://schemas.microsoft.com/office/drawing/2014/main" id="{E2F4516B-8A37-894B-82AE-60204E6767D9}"/>
              </a:ext>
            </a:extLst>
          </p:cNvPr>
          <p:cNvSpPr>
            <a:spLocks noGrp="1"/>
          </p:cNvSpPr>
          <p:nvPr>
            <p:ph type="title"/>
          </p:nvPr>
        </p:nvSpPr>
        <p:spPr>
          <a:xfrm>
            <a:off x="435894" y="702156"/>
            <a:ext cx="8272212" cy="740156"/>
          </a:xfrm>
        </p:spPr>
        <p:txBody>
          <a:bodyPr anchor="t">
            <a:normAutofit/>
          </a:bodyPr>
          <a:lstStyle>
            <a:lvl1pPr>
              <a:defRPr sz="3400"/>
            </a:lvl1pPr>
          </a:lstStyle>
          <a:p>
            <a:r>
              <a:rPr lang="en-US"/>
              <a:t>Click to edit Master title style</a:t>
            </a:r>
            <a:endParaRPr lang="en-US" dirty="0"/>
          </a:p>
        </p:txBody>
      </p:sp>
      <p:sp>
        <p:nvSpPr>
          <p:cNvPr id="7" name="Rectangle 1">
            <a:extLst>
              <a:ext uri="{FF2B5EF4-FFF2-40B4-BE49-F238E27FC236}">
                <a16:creationId xmlns:a16="http://schemas.microsoft.com/office/drawing/2014/main" id="{CC16CE43-CB3C-7544-B05B-0A9F706D6FD8}"/>
              </a:ext>
            </a:extLst>
          </p:cNvPr>
          <p:cNvSpPr/>
          <p:nvPr userDrawn="1"/>
        </p:nvSpPr>
        <p:spPr>
          <a:xfrm>
            <a:off x="0" y="806538"/>
            <a:ext cx="340201" cy="363044"/>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dirty="0">
              <a:solidFill>
                <a:srgbClr val="FFFFFF"/>
              </a:solidFill>
              <a:latin typeface="Helvetica Light"/>
              <a:sym typeface="Helvetica Light"/>
            </a:endParaRPr>
          </a:p>
        </p:txBody>
      </p:sp>
    </p:spTree>
    <p:extLst>
      <p:ext uri="{BB962C8B-B14F-4D97-AF65-F5344CB8AC3E}">
        <p14:creationId xmlns:p14="http://schemas.microsoft.com/office/powerpoint/2010/main" val="29592472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smtClean="0"/>
              <a:t>7/2/2020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255888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Narrow Content Large Image">
    <p:spTree>
      <p:nvGrpSpPr>
        <p:cNvPr id="1" name=""/>
        <p:cNvGrpSpPr/>
        <p:nvPr/>
      </p:nvGrpSpPr>
      <p:grpSpPr>
        <a:xfrm>
          <a:off x="0" y="0"/>
          <a:ext cx="0" cy="0"/>
          <a:chOff x="0" y="0"/>
          <a:chExt cx="0" cy="0"/>
        </a:xfrm>
      </p:grpSpPr>
      <p:sp>
        <p:nvSpPr>
          <p:cNvPr id="10" name="Picture Placeholder 9">
            <a:extLst>
              <a:ext uri="{FF2B5EF4-FFF2-40B4-BE49-F238E27FC236}">
                <a16:creationId xmlns:a16="http://schemas.microsoft.com/office/drawing/2014/main" id="{9EEDEA7C-D9D3-5E4A-A0E6-B7A0ED5E0F89}"/>
              </a:ext>
            </a:extLst>
          </p:cNvPr>
          <p:cNvSpPr>
            <a:spLocks noGrp="1"/>
          </p:cNvSpPr>
          <p:nvPr>
            <p:ph type="pic" sz="quarter" idx="13"/>
          </p:nvPr>
        </p:nvSpPr>
        <p:spPr>
          <a:xfrm>
            <a:off x="3886199" y="0"/>
            <a:ext cx="5257800" cy="6858000"/>
          </a:xfrm>
          <a:custGeom>
            <a:avLst/>
            <a:gdLst>
              <a:gd name="connsiteX0" fmla="*/ 0 w 7010400"/>
              <a:gd name="connsiteY0" fmla="*/ 0 h 6858000"/>
              <a:gd name="connsiteX1" fmla="*/ 7010400 w 7010400"/>
              <a:gd name="connsiteY1" fmla="*/ 0 h 6858000"/>
              <a:gd name="connsiteX2" fmla="*/ 7010400 w 7010400"/>
              <a:gd name="connsiteY2" fmla="*/ 6858000 h 6858000"/>
              <a:gd name="connsiteX3" fmla="*/ 0 w 7010400"/>
              <a:gd name="connsiteY3" fmla="*/ 6858000 h 6858000"/>
              <a:gd name="connsiteX4" fmla="*/ 0 w 7010400"/>
              <a:gd name="connsiteY4" fmla="*/ 2620396 h 6858000"/>
              <a:gd name="connsiteX5" fmla="*/ 508001 w 7010400"/>
              <a:gd name="connsiteY5" fmla="*/ 2620396 h 6858000"/>
              <a:gd name="connsiteX6" fmla="*/ 508001 w 7010400"/>
              <a:gd name="connsiteY6" fmla="*/ 2239395 h 6858000"/>
              <a:gd name="connsiteX7" fmla="*/ 0 w 7010400"/>
              <a:gd name="connsiteY7" fmla="*/ 223939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010400" h="6858000">
                <a:moveTo>
                  <a:pt x="0" y="0"/>
                </a:moveTo>
                <a:lnTo>
                  <a:pt x="7010400" y="0"/>
                </a:lnTo>
                <a:lnTo>
                  <a:pt x="7010400" y="6858000"/>
                </a:lnTo>
                <a:lnTo>
                  <a:pt x="0" y="6858000"/>
                </a:lnTo>
                <a:lnTo>
                  <a:pt x="0" y="2620396"/>
                </a:lnTo>
                <a:lnTo>
                  <a:pt x="508001" y="2620396"/>
                </a:lnTo>
                <a:lnTo>
                  <a:pt x="508001" y="2239395"/>
                </a:lnTo>
                <a:lnTo>
                  <a:pt x="0" y="2239395"/>
                </a:lnTo>
                <a:close/>
              </a:path>
            </a:pathLst>
          </a:custGeom>
          <a:solidFill>
            <a:schemeClr val="tx2"/>
          </a:solidFill>
        </p:spPr>
        <p:txBody>
          <a:bodyPr wrap="square">
            <a:noAutofit/>
          </a:bodyPr>
          <a:lstStyle/>
          <a:p>
            <a:r>
              <a:rPr lang="en-US"/>
              <a:t>Click icon to add picture</a:t>
            </a:r>
            <a:endParaRPr lang="en-US" dirty="0"/>
          </a:p>
        </p:txBody>
      </p:sp>
      <p:sp>
        <p:nvSpPr>
          <p:cNvPr id="2" name="Date Placeholder 1"/>
          <p:cNvSpPr>
            <a:spLocks noGrp="1"/>
          </p:cNvSpPr>
          <p:nvPr>
            <p:ph type="dt" sz="half" idx="10"/>
          </p:nvPr>
        </p:nvSpPr>
        <p:spPr/>
        <p:txBody>
          <a:bodyPr/>
          <a:lstStyle/>
          <a:p>
            <a:fld id="{4EDE50D6-574B-40AF-946F-D52A04ADE379}" type="datetime1">
              <a:rPr lang="en-US" smtClean="0"/>
              <a:t>7/2/2020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
        <p:nvSpPr>
          <p:cNvPr id="12" name="Rectangle 1">
            <a:extLst>
              <a:ext uri="{FF2B5EF4-FFF2-40B4-BE49-F238E27FC236}">
                <a16:creationId xmlns:a16="http://schemas.microsoft.com/office/drawing/2014/main" id="{EF358276-528D-1F4E-804A-4F9FDE93568A}"/>
              </a:ext>
            </a:extLst>
          </p:cNvPr>
          <p:cNvSpPr/>
          <p:nvPr userDrawn="1"/>
        </p:nvSpPr>
        <p:spPr>
          <a:xfrm>
            <a:off x="3505200" y="2239396"/>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dirty="0">
              <a:solidFill>
                <a:srgbClr val="FFFFFF"/>
              </a:solidFill>
              <a:latin typeface="Helvetica Light"/>
              <a:sym typeface="Helvetica Light"/>
            </a:endParaRPr>
          </a:p>
        </p:txBody>
      </p:sp>
      <p:sp>
        <p:nvSpPr>
          <p:cNvPr id="15" name="Rectangle 1">
            <a:extLst>
              <a:ext uri="{FF2B5EF4-FFF2-40B4-BE49-F238E27FC236}">
                <a16:creationId xmlns:a16="http://schemas.microsoft.com/office/drawing/2014/main" id="{A6817E56-9BF4-B245-9536-10F7E163D7D9}"/>
              </a:ext>
            </a:extLst>
          </p:cNvPr>
          <p:cNvSpPr/>
          <p:nvPr userDrawn="1"/>
        </p:nvSpPr>
        <p:spPr>
          <a:xfrm>
            <a:off x="435894" y="875830"/>
            <a:ext cx="1905001" cy="25400"/>
          </a:xfrm>
          <a:prstGeom prst="rect">
            <a:avLst/>
          </a:prstGeom>
          <a:solidFill>
            <a:srgbClr val="24282B"/>
          </a:solidFill>
          <a:ln w="12700">
            <a:miter lim="400000"/>
          </a:ln>
        </p:spPr>
        <p:txBody>
          <a:bodyPr lIns="50800" tIns="50800" rIns="50800" bIns="50800" anchor="ctr"/>
          <a:lstStyle/>
          <a:p>
            <a:pPr algn="ctr">
              <a:defRPr sz="3200" spc="0">
                <a:solidFill>
                  <a:srgbClr val="0433FF"/>
                </a:solidFill>
                <a:latin typeface="Helvetica Light"/>
                <a:ea typeface="Helvetica Light"/>
                <a:cs typeface="Helvetica Light"/>
                <a:sym typeface="Helvetica Light"/>
              </a:defRPr>
            </a:pPr>
            <a:endParaRPr lang="en-US" sz="3200" noProof="0" dirty="0"/>
          </a:p>
        </p:txBody>
      </p:sp>
      <p:sp>
        <p:nvSpPr>
          <p:cNvPr id="18" name="Content Placeholder 2">
            <a:extLst>
              <a:ext uri="{FF2B5EF4-FFF2-40B4-BE49-F238E27FC236}">
                <a16:creationId xmlns:a16="http://schemas.microsoft.com/office/drawing/2014/main" id="{A2F758DC-4792-1D42-83A8-ED4E6CD5F7E3}"/>
              </a:ext>
            </a:extLst>
          </p:cNvPr>
          <p:cNvSpPr>
            <a:spLocks noGrp="1"/>
          </p:cNvSpPr>
          <p:nvPr>
            <p:ph sz="half" idx="1"/>
          </p:nvPr>
        </p:nvSpPr>
        <p:spPr>
          <a:xfrm>
            <a:off x="435896" y="2720637"/>
            <a:ext cx="2897412" cy="3634317"/>
          </a:xfrm>
        </p:spPr>
        <p:txBody>
          <a:bodyPr anchor="t">
            <a:normAutofit/>
          </a:bodyPr>
          <a:lstStyle>
            <a:lvl1pPr>
              <a:defRPr sz="1600"/>
            </a:lvl1pPr>
            <a:lvl2pPr>
              <a:defRPr sz="1400"/>
            </a:lvl2pPr>
            <a:lvl3pPr>
              <a:defRPr sz="1200"/>
            </a:lvl3pPr>
            <a:lvl4pPr>
              <a:defRPr sz="1100"/>
            </a:lvl4pPr>
            <a:lvl5pPr>
              <a:defRPr sz="11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9" name="Title 1">
            <a:extLst>
              <a:ext uri="{FF2B5EF4-FFF2-40B4-BE49-F238E27FC236}">
                <a16:creationId xmlns:a16="http://schemas.microsoft.com/office/drawing/2014/main" id="{2859246A-0674-144E-84D6-29D5891C06F8}"/>
              </a:ext>
            </a:extLst>
          </p:cNvPr>
          <p:cNvSpPr>
            <a:spLocks noGrp="1"/>
          </p:cNvSpPr>
          <p:nvPr>
            <p:ph type="title" hasCustomPrompt="1"/>
          </p:nvPr>
        </p:nvSpPr>
        <p:spPr>
          <a:xfrm>
            <a:off x="435894" y="1304660"/>
            <a:ext cx="2897412" cy="1415976"/>
          </a:xfrm>
        </p:spPr>
        <p:txBody>
          <a:bodyPr anchor="t">
            <a:normAutofit/>
          </a:bodyPr>
          <a:lstStyle>
            <a:lvl1pPr>
              <a:defRPr sz="3400"/>
            </a:lvl1pPr>
          </a:lstStyle>
          <a:p>
            <a:r>
              <a:rPr lang="en-US" dirty="0"/>
              <a:t>Title goes here</a:t>
            </a:r>
          </a:p>
        </p:txBody>
      </p:sp>
    </p:spTree>
    <p:extLst>
      <p:ext uri="{BB962C8B-B14F-4D97-AF65-F5344CB8AC3E}">
        <p14:creationId xmlns:p14="http://schemas.microsoft.com/office/powerpoint/2010/main" val="40097144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35894" y="705124"/>
            <a:ext cx="8272212"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435894" y="2336003"/>
            <a:ext cx="8272212" cy="365204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704464" y="6423915"/>
            <a:ext cx="2133599"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ED291B17-9318-49DB-B28B-6E5994AE9581}" type="datetime1">
              <a:rPr lang="en-US" smtClean="0"/>
              <a:t>7/2/2020</a:t>
            </a:fld>
            <a:endParaRPr lang="en-US" dirty="0"/>
          </a:p>
        </p:txBody>
      </p:sp>
      <p:sp>
        <p:nvSpPr>
          <p:cNvPr id="5" name="Footer Placeholder 4"/>
          <p:cNvSpPr>
            <a:spLocks noGrp="1"/>
          </p:cNvSpPr>
          <p:nvPr>
            <p:ph type="ftr" sz="quarter" idx="3"/>
          </p:nvPr>
        </p:nvSpPr>
        <p:spPr>
          <a:xfrm>
            <a:off x="435894" y="6423915"/>
            <a:ext cx="5187908" cy="365125"/>
          </a:xfrm>
          <a:prstGeom prst="rect">
            <a:avLst/>
          </a:prstGeom>
        </p:spPr>
        <p:txBody>
          <a:bodyPr vert="horz" lIns="91440" tIns="45720" rIns="91440" bIns="45720" rtlCol="0" anchor="ctr"/>
          <a:lstStyle>
            <a:lvl1pPr algn="l">
              <a:defRPr sz="900" cap="all">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7918725" y="6423915"/>
            <a:ext cx="789383"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3A98EE3D-8CD1-4C3F-BD1C-C98C9596463C}" type="slidenum">
              <a:rPr lang="en-US" smtClean="0"/>
              <a:t>‹#›</a:t>
            </a:fld>
            <a:endParaRPr lang="en-US" dirty="0"/>
          </a:p>
        </p:txBody>
      </p:sp>
    </p:spTree>
    <p:extLst>
      <p:ext uri="{BB962C8B-B14F-4D97-AF65-F5344CB8AC3E}">
        <p14:creationId xmlns:p14="http://schemas.microsoft.com/office/powerpoint/2010/main" val="3502906583"/>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 id="2147483721" r:id="rId13"/>
    <p:sldLayoutId id="2147483722" r:id="rId14"/>
    <p:sldLayoutId id="2147483723" r:id="rId15"/>
    <p:sldLayoutId id="2147483724" r:id="rId16"/>
    <p:sldLayoutId id="2147483725" r:id="rId17"/>
    <p:sldLayoutId id="2147483726" r:id="rId18"/>
  </p:sldLayoutIdLst>
  <p:hf sldNum="0" hdr="0" ftr="0" dt="0"/>
  <p:txStyles>
    <p:titleStyle>
      <a:lvl1pPr algn="l" defTabSz="457200" rtl="0" eaLnBrk="1" latinLnBrk="0" hangingPunct="1">
        <a:spcBef>
          <a:spcPct val="0"/>
        </a:spcBef>
        <a:buNone/>
        <a:defRPr sz="28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800" kern="1200">
          <a:solidFill>
            <a:schemeClr val="tx1">
              <a:lumMod val="75000"/>
              <a:lumOff val="25000"/>
            </a:schemeClr>
          </a:solidFill>
          <a:latin typeface="+mn-lt"/>
          <a:ea typeface="+mn-ea"/>
          <a:cs typeface="+mn-cs"/>
        </a:defRPr>
      </a:lvl1pPr>
      <a:lvl2pPr marL="630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600" kern="1200">
          <a:solidFill>
            <a:schemeClr val="tx1">
              <a:lumMod val="75000"/>
              <a:lumOff val="25000"/>
            </a:schemeClr>
          </a:solidFill>
          <a:latin typeface="+mn-lt"/>
          <a:ea typeface="+mn-ea"/>
          <a:cs typeface="+mn-cs"/>
        </a:defRPr>
      </a:lvl2pPr>
      <a:lvl3pPr marL="900000" indent="-270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400" kern="1200">
          <a:solidFill>
            <a:schemeClr val="tx1">
              <a:lumMod val="75000"/>
              <a:lumOff val="25000"/>
            </a:schemeClr>
          </a:solidFill>
          <a:latin typeface="+mn-lt"/>
          <a:ea typeface="+mn-ea"/>
          <a:cs typeface="+mn-cs"/>
        </a:defRPr>
      </a:lvl3pPr>
      <a:lvl4pPr marL="124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200" kern="1200">
          <a:solidFill>
            <a:schemeClr val="tx1">
              <a:lumMod val="75000"/>
              <a:lumOff val="25000"/>
            </a:schemeClr>
          </a:solidFill>
          <a:latin typeface="+mn-lt"/>
          <a:ea typeface="+mn-ea"/>
          <a:cs typeface="+mn-cs"/>
        </a:defRPr>
      </a:lvl4pPr>
      <a:lvl5pPr marL="160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200" kern="1200">
          <a:solidFill>
            <a:schemeClr val="tx1">
              <a:lumMod val="75000"/>
              <a:lumOff val="25000"/>
            </a:schemeClr>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BECB34-6337-DE4D-8FD3-A3A0F5766F21}"/>
              </a:ext>
            </a:extLst>
          </p:cNvPr>
          <p:cNvSpPr>
            <a:spLocks noGrp="1"/>
          </p:cNvSpPr>
          <p:nvPr>
            <p:ph type="title"/>
          </p:nvPr>
        </p:nvSpPr>
        <p:spPr>
          <a:xfrm>
            <a:off x="435895" y="3341089"/>
            <a:ext cx="8272211" cy="1200329"/>
          </a:xfrm>
        </p:spPr>
        <p:txBody>
          <a:bodyPr>
            <a:spAutoFit/>
          </a:bodyPr>
          <a:lstStyle/>
          <a:p>
            <a:r>
              <a:rPr lang="en-US" dirty="0">
                <a:solidFill>
                  <a:schemeClr val="tx1"/>
                </a:solidFill>
              </a:rPr>
              <a:t>Lesson 12 </a:t>
            </a:r>
            <a:br>
              <a:rPr lang="en-US" dirty="0">
                <a:solidFill>
                  <a:schemeClr val="tx1"/>
                </a:solidFill>
              </a:rPr>
            </a:br>
            <a:r>
              <a:rPr lang="en-US" dirty="0">
                <a:solidFill>
                  <a:schemeClr val="tx1"/>
                </a:solidFill>
              </a:rPr>
              <a:t>The transfiguration</a:t>
            </a:r>
          </a:p>
        </p:txBody>
      </p:sp>
      <p:sp>
        <p:nvSpPr>
          <p:cNvPr id="3" name="Text Placeholder 2">
            <a:extLst>
              <a:ext uri="{FF2B5EF4-FFF2-40B4-BE49-F238E27FC236}">
                <a16:creationId xmlns:a16="http://schemas.microsoft.com/office/drawing/2014/main" id="{4AB27EA9-DD4F-6245-9D17-591DCE0A8ADA}"/>
              </a:ext>
            </a:extLst>
          </p:cNvPr>
          <p:cNvSpPr>
            <a:spLocks noGrp="1"/>
          </p:cNvSpPr>
          <p:nvPr>
            <p:ph type="body" idx="1"/>
          </p:nvPr>
        </p:nvSpPr>
        <p:spPr>
          <a:xfrm>
            <a:off x="435895" y="4541417"/>
            <a:ext cx="8272211" cy="369332"/>
          </a:xfrm>
        </p:spPr>
        <p:txBody>
          <a:bodyPr>
            <a:spAutoFit/>
          </a:bodyPr>
          <a:lstStyle/>
          <a:p>
            <a:r>
              <a:rPr lang="en-US" dirty="0">
                <a:solidFill>
                  <a:schemeClr val="tx1"/>
                </a:solidFill>
              </a:rPr>
              <a:t>July 1, 2020</a:t>
            </a:r>
          </a:p>
        </p:txBody>
      </p:sp>
      <p:sp>
        <p:nvSpPr>
          <p:cNvPr id="4" name="TextBox 3">
            <a:extLst>
              <a:ext uri="{FF2B5EF4-FFF2-40B4-BE49-F238E27FC236}">
                <a16:creationId xmlns:a16="http://schemas.microsoft.com/office/drawing/2014/main" id="{5D907F59-A770-4EE3-BD7D-3302FE0E28EF}"/>
              </a:ext>
            </a:extLst>
          </p:cNvPr>
          <p:cNvSpPr txBox="1"/>
          <p:nvPr/>
        </p:nvSpPr>
        <p:spPr>
          <a:xfrm>
            <a:off x="955964" y="5141973"/>
            <a:ext cx="7232072" cy="76944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600" b="1" i="0" u="none" strike="noStrike" kern="1200" cap="none" spc="0" normalizeH="0" baseline="0" noProof="0" dirty="0">
                <a:ln>
                  <a:noFill/>
                </a:ln>
                <a:solidFill>
                  <a:schemeClr val="bg1"/>
                </a:solidFill>
                <a:effectLst/>
                <a:uLnTx/>
                <a:uFillTx/>
                <a:latin typeface="Garamond" panose="02020404030301010803"/>
                <a:ea typeface="+mn-ea"/>
                <a:cs typeface="+mn-cs"/>
              </a:rPr>
              <a:t>True discipleship</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chemeClr val="bg1"/>
                </a:solidFill>
                <a:effectLst/>
                <a:uLnTx/>
                <a:uFillTx/>
                <a:latin typeface="Garamond" panose="02020404030301010803"/>
                <a:ea typeface="+mn-ea"/>
                <a:cs typeface="+mn-cs"/>
              </a:rPr>
              <a:t>Matthew 16:21-28; Mark 8:31-9:1; Luke 9:22-27</a:t>
            </a:r>
          </a:p>
        </p:txBody>
      </p:sp>
    </p:spTree>
    <p:extLst>
      <p:ext uri="{BB962C8B-B14F-4D97-AF65-F5344CB8AC3E}">
        <p14:creationId xmlns:p14="http://schemas.microsoft.com/office/powerpoint/2010/main" val="17505675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99566F45-DC18-41AD-8B0C-62F1C95BC7DC}"/>
              </a:ext>
            </a:extLst>
          </p:cNvPr>
          <p:cNvSpPr>
            <a:spLocks noGrp="1"/>
          </p:cNvSpPr>
          <p:nvPr>
            <p:ph idx="1"/>
          </p:nvPr>
        </p:nvSpPr>
        <p:spPr>
          <a:xfrm>
            <a:off x="204537" y="1576551"/>
            <a:ext cx="8783052" cy="4687437"/>
          </a:xfrm>
        </p:spPr>
        <p:txBody>
          <a:bodyPr anchor="t">
            <a:spAutoFit/>
          </a:bodyPr>
          <a:lstStyle/>
          <a:p>
            <a:pPr marL="0" indent="0">
              <a:buNone/>
            </a:pPr>
            <a:r>
              <a:rPr lang="en-US" sz="2800" i="1" dirty="0">
                <a:solidFill>
                  <a:schemeClr val="tx1"/>
                </a:solidFill>
                <a:latin typeface="Lucida Bright" panose="02040602050505020304" pitchFamily="18" charset="0"/>
              </a:rPr>
              <a:t>“Truly I say to you, there are some of those who are standing here who </a:t>
            </a:r>
            <a:r>
              <a:rPr lang="en-US" sz="2800" b="1" i="1" dirty="0">
                <a:solidFill>
                  <a:schemeClr val="tx1"/>
                </a:solidFill>
                <a:latin typeface="Lucida Bright" panose="02040602050505020304" pitchFamily="18" charset="0"/>
              </a:rPr>
              <a:t>will not taste death</a:t>
            </a:r>
            <a:r>
              <a:rPr lang="en-US" sz="2800" i="1" dirty="0">
                <a:solidFill>
                  <a:schemeClr val="tx1"/>
                </a:solidFill>
                <a:latin typeface="Lucida Bright" panose="02040602050505020304" pitchFamily="18" charset="0"/>
              </a:rPr>
              <a:t> until they see </a:t>
            </a:r>
            <a:r>
              <a:rPr lang="en-US" sz="2800" b="1" i="1" dirty="0">
                <a:solidFill>
                  <a:schemeClr val="tx1"/>
                </a:solidFill>
                <a:latin typeface="Lucida Bright" panose="02040602050505020304" pitchFamily="18" charset="0"/>
              </a:rPr>
              <a:t>the Son of Man coming in His kingdom</a:t>
            </a:r>
            <a:r>
              <a:rPr lang="en-US" sz="2800" i="1" dirty="0">
                <a:solidFill>
                  <a:schemeClr val="tx1"/>
                </a:solidFill>
                <a:latin typeface="Lucida Bright" panose="02040602050505020304" pitchFamily="18" charset="0"/>
              </a:rPr>
              <a:t>.”</a:t>
            </a:r>
            <a:r>
              <a:rPr lang="en-US" sz="2800" b="1" i="1" dirty="0">
                <a:solidFill>
                  <a:schemeClr val="tx1"/>
                </a:solidFill>
                <a:latin typeface="Lucida Bright" panose="02040602050505020304" pitchFamily="18" charset="0"/>
              </a:rPr>
              <a:t> </a:t>
            </a:r>
            <a:r>
              <a:rPr lang="en-US" sz="2800" dirty="0">
                <a:solidFill>
                  <a:schemeClr val="tx1"/>
                </a:solidFill>
                <a:latin typeface="Lucida Bright" panose="02040602050505020304" pitchFamily="18" charset="0"/>
              </a:rPr>
              <a:t>(Matthew 16:28)</a:t>
            </a:r>
          </a:p>
          <a:p>
            <a:pPr marL="0" indent="0">
              <a:buNone/>
            </a:pPr>
            <a:r>
              <a:rPr lang="en-US" sz="2600" dirty="0">
                <a:solidFill>
                  <a:schemeClr val="tx1"/>
                </a:solidFill>
                <a:latin typeface="Lucida Bright" panose="02040602050505020304" pitchFamily="18" charset="0"/>
              </a:rPr>
              <a:t>Mark 9:1 mentions the imminence of the kingdom but here, Jesus’ role in that kingdom is the focus.</a:t>
            </a:r>
          </a:p>
          <a:p>
            <a:pPr marL="0" indent="0">
              <a:buNone/>
            </a:pPr>
            <a:r>
              <a:rPr lang="en-US" sz="2600" dirty="0">
                <a:solidFill>
                  <a:schemeClr val="tx1"/>
                </a:solidFill>
                <a:latin typeface="Lucida Bright" panose="02040602050505020304" pitchFamily="18" charset="0"/>
              </a:rPr>
              <a:t>Discipleship is about seeking Jesus’ reign in His kingdom over us. (cf. Luke 19:14, 27; Ephesians 1:19-23)</a:t>
            </a:r>
          </a:p>
          <a:p>
            <a:pPr marL="0" indent="0">
              <a:buNone/>
            </a:pPr>
            <a:r>
              <a:rPr lang="en-US" sz="2600" i="1" dirty="0">
                <a:solidFill>
                  <a:schemeClr val="tx1"/>
                </a:solidFill>
                <a:latin typeface="Lucida Bright" panose="02040602050505020304" pitchFamily="18" charset="0"/>
              </a:rPr>
              <a:t>“</a:t>
            </a:r>
            <a:r>
              <a:rPr lang="en-US" sz="2600" b="1" i="1" dirty="0">
                <a:solidFill>
                  <a:schemeClr val="tx1"/>
                </a:solidFill>
                <a:latin typeface="Lucida Bright" panose="02040602050505020304" pitchFamily="18" charset="0"/>
              </a:rPr>
              <a:t>His kingdom</a:t>
            </a:r>
            <a:r>
              <a:rPr lang="en-US" sz="2600" i="1" dirty="0">
                <a:solidFill>
                  <a:schemeClr val="tx1"/>
                </a:solidFill>
                <a:latin typeface="Lucida Bright" panose="02040602050505020304" pitchFamily="18" charset="0"/>
              </a:rPr>
              <a:t>” – “</a:t>
            </a:r>
            <a:r>
              <a:rPr lang="en-US" sz="2600" b="1" i="1" dirty="0">
                <a:solidFill>
                  <a:schemeClr val="tx1"/>
                </a:solidFill>
                <a:latin typeface="Lucida Bright" panose="02040602050505020304" pitchFamily="18" charset="0"/>
              </a:rPr>
              <a:t>My church</a:t>
            </a:r>
            <a:r>
              <a:rPr lang="en-US" sz="2600" i="1" dirty="0">
                <a:solidFill>
                  <a:schemeClr val="tx1"/>
                </a:solidFill>
                <a:latin typeface="Lucida Bright" panose="02040602050505020304" pitchFamily="18" charset="0"/>
              </a:rPr>
              <a:t>”</a:t>
            </a:r>
          </a:p>
        </p:txBody>
      </p:sp>
      <p:sp>
        <p:nvSpPr>
          <p:cNvPr id="6" name="Title 1">
            <a:extLst>
              <a:ext uri="{FF2B5EF4-FFF2-40B4-BE49-F238E27FC236}">
                <a16:creationId xmlns:a16="http://schemas.microsoft.com/office/drawing/2014/main" id="{3AA1A43F-D13F-41B9-99A4-C4BC5FEC45C1}"/>
              </a:ext>
            </a:extLst>
          </p:cNvPr>
          <p:cNvSpPr>
            <a:spLocks noGrp="1"/>
          </p:cNvSpPr>
          <p:nvPr>
            <p:ph type="title"/>
          </p:nvPr>
        </p:nvSpPr>
        <p:spPr>
          <a:xfrm>
            <a:off x="435894" y="277092"/>
            <a:ext cx="8272211" cy="1015663"/>
          </a:xfrm>
        </p:spPr>
        <p:txBody>
          <a:bodyPr>
            <a:spAutoFit/>
          </a:bodyPr>
          <a:lstStyle/>
          <a:p>
            <a:r>
              <a:rPr lang="en-US" sz="3600" dirty="0">
                <a:solidFill>
                  <a:schemeClr val="tx1"/>
                </a:solidFill>
                <a:latin typeface="Lucida Bright" panose="02040602050505020304" pitchFamily="18" charset="0"/>
              </a:rPr>
              <a:t>Jesus speaks of discipleship</a:t>
            </a:r>
            <a:br>
              <a:rPr lang="en-US" sz="3600" dirty="0">
                <a:solidFill>
                  <a:schemeClr val="tx1"/>
                </a:solidFill>
                <a:latin typeface="Lucida Bright" panose="02040602050505020304" pitchFamily="18" charset="0"/>
              </a:rPr>
            </a:br>
            <a:r>
              <a:rPr lang="en-US" sz="2400" b="1" dirty="0">
                <a:solidFill>
                  <a:schemeClr val="tx1"/>
                </a:solidFill>
                <a:latin typeface="Lucida Bright" panose="02040602050505020304" pitchFamily="18" charset="0"/>
              </a:rPr>
              <a:t>Matthew 16:21-28</a:t>
            </a:r>
            <a:r>
              <a:rPr lang="en-US" sz="2400" dirty="0">
                <a:solidFill>
                  <a:schemeClr val="tx1"/>
                </a:solidFill>
                <a:latin typeface="Lucida Bright" panose="02040602050505020304" pitchFamily="18" charset="0"/>
              </a:rPr>
              <a:t>; Mark 8:31-9:1; Luke 9:22-27</a:t>
            </a:r>
            <a:endParaRPr lang="en-US" dirty="0">
              <a:solidFill>
                <a:schemeClr val="tx1"/>
              </a:solidFill>
              <a:latin typeface="Lucida Bright" panose="02040602050505020304" pitchFamily="18" charset="0"/>
            </a:endParaRPr>
          </a:p>
        </p:txBody>
      </p:sp>
    </p:spTree>
    <p:extLst>
      <p:ext uri="{BB962C8B-B14F-4D97-AF65-F5344CB8AC3E}">
        <p14:creationId xmlns:p14="http://schemas.microsoft.com/office/powerpoint/2010/main" val="31291241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531FB3-8761-4C62-A879-97C144611878}"/>
              </a:ext>
            </a:extLst>
          </p:cNvPr>
          <p:cNvSpPr>
            <a:spLocks noGrp="1"/>
          </p:cNvSpPr>
          <p:nvPr>
            <p:ph type="title"/>
          </p:nvPr>
        </p:nvSpPr>
        <p:spPr>
          <a:xfrm>
            <a:off x="435894" y="277092"/>
            <a:ext cx="8272211" cy="1015663"/>
          </a:xfrm>
        </p:spPr>
        <p:txBody>
          <a:bodyPr>
            <a:spAutoFit/>
          </a:bodyPr>
          <a:lstStyle/>
          <a:p>
            <a:r>
              <a:rPr lang="en-US" sz="3600" dirty="0">
                <a:solidFill>
                  <a:schemeClr val="tx1"/>
                </a:solidFill>
                <a:latin typeface="Lucida Bright" panose="02040602050505020304" pitchFamily="18" charset="0"/>
              </a:rPr>
              <a:t>Jesus speaks of discipleship</a:t>
            </a:r>
            <a:br>
              <a:rPr lang="en-US" sz="3600" dirty="0">
                <a:solidFill>
                  <a:schemeClr val="tx1"/>
                </a:solidFill>
                <a:latin typeface="Lucida Bright" panose="02040602050505020304" pitchFamily="18" charset="0"/>
              </a:rPr>
            </a:br>
            <a:r>
              <a:rPr lang="en-US" sz="2400" b="1" dirty="0">
                <a:solidFill>
                  <a:schemeClr val="tx1"/>
                </a:solidFill>
                <a:latin typeface="Lucida Bright" panose="02040602050505020304" pitchFamily="18" charset="0"/>
              </a:rPr>
              <a:t>Matthew 16:21-28</a:t>
            </a:r>
            <a:r>
              <a:rPr lang="en-US" sz="2400" dirty="0">
                <a:solidFill>
                  <a:schemeClr val="tx1"/>
                </a:solidFill>
                <a:latin typeface="Lucida Bright" panose="02040602050505020304" pitchFamily="18" charset="0"/>
              </a:rPr>
              <a:t>; Mark 8:31-9:1; Luke 9:22-27</a:t>
            </a:r>
            <a:endParaRPr lang="en-US" dirty="0">
              <a:solidFill>
                <a:schemeClr val="tx1"/>
              </a:solidFill>
              <a:latin typeface="Lucida Bright" panose="02040602050505020304" pitchFamily="18" charset="0"/>
            </a:endParaRPr>
          </a:p>
        </p:txBody>
      </p:sp>
      <p:sp>
        <p:nvSpPr>
          <p:cNvPr id="5" name="Content Placeholder 4">
            <a:extLst>
              <a:ext uri="{FF2B5EF4-FFF2-40B4-BE49-F238E27FC236}">
                <a16:creationId xmlns:a16="http://schemas.microsoft.com/office/drawing/2014/main" id="{99566F45-DC18-41AD-8B0C-62F1C95BC7DC}"/>
              </a:ext>
            </a:extLst>
          </p:cNvPr>
          <p:cNvSpPr>
            <a:spLocks noGrp="1"/>
          </p:cNvSpPr>
          <p:nvPr>
            <p:ph idx="1"/>
          </p:nvPr>
        </p:nvSpPr>
        <p:spPr>
          <a:xfrm>
            <a:off x="204537" y="1576551"/>
            <a:ext cx="8783052" cy="3748719"/>
          </a:xfrm>
        </p:spPr>
        <p:txBody>
          <a:bodyPr anchor="t">
            <a:spAutoFit/>
          </a:bodyPr>
          <a:lstStyle/>
          <a:p>
            <a:pPr marL="0" indent="0">
              <a:buNone/>
            </a:pPr>
            <a:r>
              <a:rPr lang="en-US" sz="3200" dirty="0">
                <a:solidFill>
                  <a:schemeClr val="tx1"/>
                </a:solidFill>
                <a:latin typeface="Lucida Bright" panose="02040602050505020304" pitchFamily="18" charset="0"/>
              </a:rPr>
              <a:t>Jesus’ rebuke to Peter: (Matthew 16:23)</a:t>
            </a:r>
          </a:p>
          <a:p>
            <a:pPr marL="514350" indent="-514350">
              <a:buFont typeface="+mj-lt"/>
              <a:buAutoNum type="arabicPeriod"/>
            </a:pPr>
            <a:r>
              <a:rPr lang="en-US" sz="3200" i="1" dirty="0">
                <a:solidFill>
                  <a:schemeClr val="tx1"/>
                </a:solidFill>
                <a:latin typeface="Lucida Bright" panose="02040602050505020304" pitchFamily="18" charset="0"/>
              </a:rPr>
              <a:t>“</a:t>
            </a:r>
            <a:r>
              <a:rPr lang="en-US" sz="3200" b="1" i="1" dirty="0">
                <a:solidFill>
                  <a:schemeClr val="tx1"/>
                </a:solidFill>
                <a:latin typeface="Lucida Bright" panose="02040602050505020304" pitchFamily="18" charset="0"/>
              </a:rPr>
              <a:t>Get behind Me</a:t>
            </a:r>
            <a:r>
              <a:rPr lang="en-US" sz="3200" i="1" dirty="0">
                <a:solidFill>
                  <a:schemeClr val="tx1"/>
                </a:solidFill>
                <a:latin typeface="Lucida Bright" panose="02040602050505020304" pitchFamily="18" charset="0"/>
              </a:rPr>
              <a:t> …”</a:t>
            </a:r>
          </a:p>
          <a:p>
            <a:pPr marL="514350" indent="-514350">
              <a:buFont typeface="+mj-lt"/>
              <a:buAutoNum type="arabicPeriod"/>
            </a:pPr>
            <a:r>
              <a:rPr lang="en-US" sz="3200" i="1" dirty="0">
                <a:solidFill>
                  <a:schemeClr val="tx1"/>
                </a:solidFill>
                <a:latin typeface="Lucida Bright" panose="02040602050505020304" pitchFamily="18" charset="0"/>
              </a:rPr>
              <a:t>“</a:t>
            </a:r>
            <a:r>
              <a:rPr lang="en-US" sz="3200" b="1" i="1" dirty="0">
                <a:solidFill>
                  <a:schemeClr val="tx1"/>
                </a:solidFill>
                <a:latin typeface="Lucida Bright" panose="02040602050505020304" pitchFamily="18" charset="0"/>
              </a:rPr>
              <a:t>Satan</a:t>
            </a:r>
            <a:r>
              <a:rPr lang="en-US" sz="3200" i="1" dirty="0">
                <a:solidFill>
                  <a:schemeClr val="tx1"/>
                </a:solidFill>
                <a:latin typeface="Lucida Bright" panose="02040602050505020304" pitchFamily="18" charset="0"/>
              </a:rPr>
              <a:t> …”</a:t>
            </a:r>
          </a:p>
          <a:p>
            <a:pPr marL="514350" indent="-514350">
              <a:buFont typeface="+mj-lt"/>
              <a:buAutoNum type="arabicPeriod"/>
            </a:pPr>
            <a:r>
              <a:rPr lang="en-US" sz="3200" i="1" dirty="0">
                <a:solidFill>
                  <a:schemeClr val="tx1"/>
                </a:solidFill>
                <a:latin typeface="Lucida Bright" panose="02040602050505020304" pitchFamily="18" charset="0"/>
              </a:rPr>
              <a:t>“</a:t>
            </a:r>
            <a:r>
              <a:rPr lang="en-US" sz="3200" b="1" i="1" dirty="0">
                <a:solidFill>
                  <a:schemeClr val="tx1"/>
                </a:solidFill>
                <a:latin typeface="Lucida Bright" panose="02040602050505020304" pitchFamily="18" charset="0"/>
              </a:rPr>
              <a:t>You are a stumbling block to Me</a:t>
            </a:r>
            <a:r>
              <a:rPr lang="en-US" sz="3200" i="1" dirty="0">
                <a:solidFill>
                  <a:schemeClr val="tx1"/>
                </a:solidFill>
                <a:latin typeface="Lucida Bright" panose="02040602050505020304" pitchFamily="18" charset="0"/>
              </a:rPr>
              <a:t>”</a:t>
            </a:r>
          </a:p>
          <a:p>
            <a:pPr marL="514350" indent="-514350">
              <a:buFont typeface="+mj-lt"/>
              <a:buAutoNum type="arabicPeriod"/>
            </a:pPr>
            <a:r>
              <a:rPr lang="en-US" sz="3200" i="1" dirty="0">
                <a:solidFill>
                  <a:schemeClr val="tx1"/>
                </a:solidFill>
                <a:latin typeface="Lucida Bright" panose="02040602050505020304" pitchFamily="18" charset="0"/>
              </a:rPr>
              <a:t>“</a:t>
            </a:r>
            <a:r>
              <a:rPr lang="en-US" sz="3200" b="1" i="1" dirty="0">
                <a:solidFill>
                  <a:schemeClr val="tx1"/>
                </a:solidFill>
                <a:latin typeface="Lucida Bright" panose="02040602050505020304" pitchFamily="18" charset="0"/>
              </a:rPr>
              <a:t>You are not setting your mind on God’s interests but man’s</a:t>
            </a:r>
            <a:r>
              <a:rPr lang="en-US" sz="3200" i="1" dirty="0">
                <a:solidFill>
                  <a:schemeClr val="tx1"/>
                </a:solidFill>
                <a:latin typeface="Lucida Bright" panose="02040602050505020304" pitchFamily="18" charset="0"/>
              </a:rPr>
              <a:t>.”</a:t>
            </a:r>
            <a:endParaRPr lang="en-US" sz="3200" dirty="0">
              <a:solidFill>
                <a:schemeClr val="tx1"/>
              </a:solidFill>
              <a:latin typeface="Lucida Bright" panose="02040602050505020304" pitchFamily="18" charset="0"/>
            </a:endParaRPr>
          </a:p>
        </p:txBody>
      </p:sp>
    </p:spTree>
    <p:extLst>
      <p:ext uri="{BB962C8B-B14F-4D97-AF65-F5344CB8AC3E}">
        <p14:creationId xmlns:p14="http://schemas.microsoft.com/office/powerpoint/2010/main" val="3566549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99566F45-DC18-41AD-8B0C-62F1C95BC7DC}"/>
              </a:ext>
            </a:extLst>
          </p:cNvPr>
          <p:cNvSpPr>
            <a:spLocks noGrp="1"/>
          </p:cNvSpPr>
          <p:nvPr>
            <p:ph idx="1"/>
          </p:nvPr>
        </p:nvSpPr>
        <p:spPr>
          <a:xfrm>
            <a:off x="204537" y="1576551"/>
            <a:ext cx="8783052" cy="2588401"/>
          </a:xfrm>
        </p:spPr>
        <p:txBody>
          <a:bodyPr anchor="t">
            <a:spAutoFit/>
          </a:bodyPr>
          <a:lstStyle/>
          <a:p>
            <a:pPr marL="0" indent="0">
              <a:buNone/>
            </a:pPr>
            <a:r>
              <a:rPr lang="en-US" sz="3200" i="1" dirty="0">
                <a:solidFill>
                  <a:schemeClr val="tx1"/>
                </a:solidFill>
                <a:latin typeface="Lucida Bright" panose="02040602050505020304" pitchFamily="18" charset="0"/>
              </a:rPr>
              <a:t>He must … </a:t>
            </a:r>
            <a:r>
              <a:rPr lang="en-US" sz="3200" dirty="0">
                <a:solidFill>
                  <a:schemeClr val="tx1"/>
                </a:solidFill>
                <a:latin typeface="Lucida Bright" panose="02040602050505020304" pitchFamily="18" charset="0"/>
              </a:rPr>
              <a:t>(Matthew 16:24)</a:t>
            </a:r>
          </a:p>
          <a:p>
            <a:pPr marL="514350" indent="-514350">
              <a:buFont typeface="+mj-lt"/>
              <a:buAutoNum type="arabicPeriod"/>
            </a:pPr>
            <a:r>
              <a:rPr lang="en-US" sz="3200" i="1" dirty="0">
                <a:solidFill>
                  <a:schemeClr val="tx1"/>
                </a:solidFill>
                <a:latin typeface="Lucida Bright" panose="02040602050505020304" pitchFamily="18" charset="0"/>
              </a:rPr>
              <a:t>“</a:t>
            </a:r>
            <a:r>
              <a:rPr lang="en-US" sz="3200" b="1" i="1" dirty="0">
                <a:solidFill>
                  <a:schemeClr val="tx1"/>
                </a:solidFill>
                <a:latin typeface="Lucida Bright" panose="02040602050505020304" pitchFamily="18" charset="0"/>
              </a:rPr>
              <a:t>Deny himself</a:t>
            </a:r>
            <a:r>
              <a:rPr lang="en-US" sz="3200" i="1" dirty="0">
                <a:solidFill>
                  <a:schemeClr val="tx1"/>
                </a:solidFill>
                <a:latin typeface="Lucida Bright" panose="02040602050505020304" pitchFamily="18" charset="0"/>
              </a:rPr>
              <a:t>”</a:t>
            </a:r>
            <a:r>
              <a:rPr lang="en-US" sz="3200" dirty="0">
                <a:solidFill>
                  <a:schemeClr val="tx1"/>
                </a:solidFill>
                <a:latin typeface="Lucida Bright" panose="02040602050505020304" pitchFamily="18" charset="0"/>
              </a:rPr>
              <a:t> – (Titus 2:12)</a:t>
            </a:r>
            <a:endParaRPr lang="en-US" sz="3200" b="1" i="1" dirty="0">
              <a:solidFill>
                <a:schemeClr val="tx1"/>
              </a:solidFill>
              <a:latin typeface="Lucida Bright" panose="02040602050505020304" pitchFamily="18" charset="0"/>
            </a:endParaRPr>
          </a:p>
          <a:p>
            <a:pPr marL="514350" indent="-514350">
              <a:buFont typeface="+mj-lt"/>
              <a:buAutoNum type="arabicPeriod"/>
            </a:pPr>
            <a:r>
              <a:rPr lang="en-US" sz="3200" i="1" dirty="0">
                <a:solidFill>
                  <a:schemeClr val="tx1"/>
                </a:solidFill>
                <a:latin typeface="Lucida Bright" panose="02040602050505020304" pitchFamily="18" charset="0"/>
              </a:rPr>
              <a:t>“</a:t>
            </a:r>
            <a:r>
              <a:rPr lang="en-US" sz="3200" b="1" i="1" dirty="0">
                <a:solidFill>
                  <a:schemeClr val="tx1"/>
                </a:solidFill>
                <a:latin typeface="Lucida Bright" panose="02040602050505020304" pitchFamily="18" charset="0"/>
              </a:rPr>
              <a:t>Take up his cross daily</a:t>
            </a:r>
            <a:r>
              <a:rPr lang="en-US" sz="3200" i="1" dirty="0">
                <a:solidFill>
                  <a:schemeClr val="tx1"/>
                </a:solidFill>
                <a:latin typeface="Lucida Bright" panose="02040602050505020304" pitchFamily="18" charset="0"/>
              </a:rPr>
              <a:t>” – </a:t>
            </a:r>
            <a:r>
              <a:rPr lang="en-US" sz="3200" dirty="0">
                <a:solidFill>
                  <a:schemeClr val="tx1"/>
                </a:solidFill>
                <a:latin typeface="Lucida Bright" panose="02040602050505020304" pitchFamily="18" charset="0"/>
              </a:rPr>
              <a:t>(Luke 9:23)</a:t>
            </a:r>
            <a:endParaRPr lang="en-US" sz="3200" b="1" i="1" dirty="0">
              <a:solidFill>
                <a:schemeClr val="tx1"/>
              </a:solidFill>
              <a:latin typeface="Lucida Bright" panose="02040602050505020304" pitchFamily="18" charset="0"/>
            </a:endParaRPr>
          </a:p>
          <a:p>
            <a:pPr marL="514350" indent="-514350">
              <a:buFont typeface="+mj-lt"/>
              <a:buAutoNum type="arabicPeriod"/>
            </a:pPr>
            <a:r>
              <a:rPr lang="en-US" sz="3200" i="1" dirty="0">
                <a:solidFill>
                  <a:schemeClr val="tx1"/>
                </a:solidFill>
                <a:latin typeface="Lucida Bright" panose="02040602050505020304" pitchFamily="18" charset="0"/>
              </a:rPr>
              <a:t>“</a:t>
            </a:r>
            <a:r>
              <a:rPr lang="en-US" sz="3200" b="1" i="1" dirty="0">
                <a:solidFill>
                  <a:schemeClr val="tx1"/>
                </a:solidFill>
                <a:latin typeface="Lucida Bright" panose="02040602050505020304" pitchFamily="18" charset="0"/>
              </a:rPr>
              <a:t>Follow Me</a:t>
            </a:r>
            <a:r>
              <a:rPr lang="en-US" sz="3200" i="1" dirty="0">
                <a:solidFill>
                  <a:schemeClr val="tx1"/>
                </a:solidFill>
                <a:latin typeface="Lucida Bright" panose="02040602050505020304" pitchFamily="18" charset="0"/>
              </a:rPr>
              <a:t>” – </a:t>
            </a:r>
            <a:r>
              <a:rPr lang="en-US" sz="3200" b="1" dirty="0">
                <a:solidFill>
                  <a:schemeClr val="tx1"/>
                </a:solidFill>
                <a:latin typeface="Lucida Bright" panose="02040602050505020304" pitchFamily="18" charset="0"/>
              </a:rPr>
              <a:t>(</a:t>
            </a:r>
            <a:r>
              <a:rPr lang="en-US" sz="3200" dirty="0">
                <a:solidFill>
                  <a:schemeClr val="tx1"/>
                </a:solidFill>
                <a:latin typeface="Lucida Bright" panose="02040602050505020304" pitchFamily="18" charset="0"/>
              </a:rPr>
              <a:t>Luke 9:57-61)</a:t>
            </a:r>
          </a:p>
        </p:txBody>
      </p:sp>
      <p:sp>
        <p:nvSpPr>
          <p:cNvPr id="6" name="Title 1">
            <a:extLst>
              <a:ext uri="{FF2B5EF4-FFF2-40B4-BE49-F238E27FC236}">
                <a16:creationId xmlns:a16="http://schemas.microsoft.com/office/drawing/2014/main" id="{DCE4328F-95BF-4CED-8E24-3B97CB5EF44E}"/>
              </a:ext>
            </a:extLst>
          </p:cNvPr>
          <p:cNvSpPr>
            <a:spLocks noGrp="1"/>
          </p:cNvSpPr>
          <p:nvPr>
            <p:ph type="title"/>
          </p:nvPr>
        </p:nvSpPr>
        <p:spPr>
          <a:xfrm>
            <a:off x="435894" y="277092"/>
            <a:ext cx="8272211" cy="1015663"/>
          </a:xfrm>
        </p:spPr>
        <p:txBody>
          <a:bodyPr>
            <a:spAutoFit/>
          </a:bodyPr>
          <a:lstStyle/>
          <a:p>
            <a:r>
              <a:rPr lang="en-US" sz="3600" dirty="0">
                <a:solidFill>
                  <a:schemeClr val="tx1"/>
                </a:solidFill>
                <a:latin typeface="Lucida Bright" panose="02040602050505020304" pitchFamily="18" charset="0"/>
              </a:rPr>
              <a:t>Jesus speaks of discipleship</a:t>
            </a:r>
            <a:br>
              <a:rPr lang="en-US" sz="3600" dirty="0">
                <a:solidFill>
                  <a:schemeClr val="tx1"/>
                </a:solidFill>
                <a:latin typeface="Lucida Bright" panose="02040602050505020304" pitchFamily="18" charset="0"/>
              </a:rPr>
            </a:br>
            <a:r>
              <a:rPr lang="en-US" sz="2400" b="1" dirty="0">
                <a:solidFill>
                  <a:schemeClr val="tx1"/>
                </a:solidFill>
                <a:latin typeface="Lucida Bright" panose="02040602050505020304" pitchFamily="18" charset="0"/>
              </a:rPr>
              <a:t>Matthew 16:21-28</a:t>
            </a:r>
            <a:r>
              <a:rPr lang="en-US" sz="2400" dirty="0">
                <a:solidFill>
                  <a:schemeClr val="tx1"/>
                </a:solidFill>
                <a:latin typeface="Lucida Bright" panose="02040602050505020304" pitchFamily="18" charset="0"/>
              </a:rPr>
              <a:t>; Mark 8:31-9:1; Luke 9:22-27</a:t>
            </a:r>
            <a:endParaRPr lang="en-US" dirty="0">
              <a:solidFill>
                <a:schemeClr val="tx1"/>
              </a:solidFill>
              <a:latin typeface="Lucida Bright" panose="02040602050505020304" pitchFamily="18" charset="0"/>
            </a:endParaRPr>
          </a:p>
        </p:txBody>
      </p:sp>
    </p:spTree>
    <p:extLst>
      <p:ext uri="{BB962C8B-B14F-4D97-AF65-F5344CB8AC3E}">
        <p14:creationId xmlns:p14="http://schemas.microsoft.com/office/powerpoint/2010/main" val="40722853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99566F45-DC18-41AD-8B0C-62F1C95BC7DC}"/>
              </a:ext>
            </a:extLst>
          </p:cNvPr>
          <p:cNvSpPr>
            <a:spLocks noGrp="1"/>
          </p:cNvSpPr>
          <p:nvPr>
            <p:ph idx="1"/>
          </p:nvPr>
        </p:nvSpPr>
        <p:spPr>
          <a:xfrm>
            <a:off x="228601" y="1576551"/>
            <a:ext cx="8648700" cy="3865674"/>
          </a:xfrm>
        </p:spPr>
        <p:txBody>
          <a:bodyPr anchor="t">
            <a:spAutoFit/>
          </a:bodyPr>
          <a:lstStyle/>
          <a:p>
            <a:pPr marL="0" indent="0">
              <a:buNone/>
            </a:pPr>
            <a:r>
              <a:rPr lang="en-US" sz="2800" i="1" dirty="0">
                <a:solidFill>
                  <a:schemeClr val="tx1"/>
                </a:solidFill>
                <a:latin typeface="Lucida Bright" panose="02040602050505020304" pitchFamily="18" charset="0"/>
              </a:rPr>
              <a:t>“</a:t>
            </a:r>
            <a:r>
              <a:rPr lang="en-US" sz="2800" b="1" i="1" dirty="0">
                <a:solidFill>
                  <a:schemeClr val="tx1"/>
                </a:solidFill>
                <a:latin typeface="Lucida Bright" panose="02040602050505020304" pitchFamily="18" charset="0"/>
              </a:rPr>
              <a:t>For whoever wishes to save his life will lose it; but whoever loses his life for My sake will find it</a:t>
            </a:r>
            <a:r>
              <a:rPr lang="en-US" sz="2800" i="1" dirty="0">
                <a:solidFill>
                  <a:schemeClr val="tx1"/>
                </a:solidFill>
                <a:latin typeface="Lucida Bright" panose="02040602050505020304" pitchFamily="18" charset="0"/>
              </a:rPr>
              <a:t>.”</a:t>
            </a:r>
            <a:r>
              <a:rPr lang="en-US" sz="2800" dirty="0">
                <a:solidFill>
                  <a:schemeClr val="tx1"/>
                </a:solidFill>
                <a:latin typeface="Lucida Bright" panose="02040602050505020304" pitchFamily="18" charset="0"/>
              </a:rPr>
              <a:t> (Matthew 16:25)</a:t>
            </a:r>
          </a:p>
          <a:p>
            <a:r>
              <a:rPr lang="en-US" sz="2800" dirty="0">
                <a:solidFill>
                  <a:schemeClr val="tx1"/>
                </a:solidFill>
                <a:latin typeface="Lucida Bright" panose="02040602050505020304" pitchFamily="18" charset="0"/>
              </a:rPr>
              <a:t>In Mark 8:35, </a:t>
            </a:r>
            <a:r>
              <a:rPr lang="en-US" sz="2800" i="1" dirty="0">
                <a:solidFill>
                  <a:schemeClr val="tx1"/>
                </a:solidFill>
                <a:latin typeface="Lucida Bright" panose="02040602050505020304" pitchFamily="18" charset="0"/>
              </a:rPr>
              <a:t>“… </a:t>
            </a:r>
            <a:r>
              <a:rPr lang="en-US" sz="2800" b="1" i="1" dirty="0">
                <a:solidFill>
                  <a:schemeClr val="tx1"/>
                </a:solidFill>
                <a:latin typeface="Lucida Bright" panose="02040602050505020304" pitchFamily="18" charset="0"/>
              </a:rPr>
              <a:t>whoever loses his life for My sake and the gospel’s shall save it</a:t>
            </a:r>
            <a:r>
              <a:rPr lang="en-US" sz="2800" i="1" dirty="0">
                <a:solidFill>
                  <a:schemeClr val="tx1"/>
                </a:solidFill>
                <a:latin typeface="Lucida Bright" panose="02040602050505020304" pitchFamily="18" charset="0"/>
              </a:rPr>
              <a:t>.”</a:t>
            </a:r>
          </a:p>
          <a:p>
            <a:r>
              <a:rPr lang="en-US" sz="2800" dirty="0">
                <a:solidFill>
                  <a:schemeClr val="tx1"/>
                </a:solidFill>
                <a:latin typeface="Lucida Bright" panose="02040602050505020304" pitchFamily="18" charset="0"/>
              </a:rPr>
              <a:t>Stated in Matthew 10:39, </a:t>
            </a:r>
            <a:r>
              <a:rPr lang="en-US" sz="2800" i="1" dirty="0">
                <a:solidFill>
                  <a:schemeClr val="tx1"/>
                </a:solidFill>
                <a:latin typeface="Lucida Bright" panose="02040602050505020304" pitchFamily="18" charset="0"/>
              </a:rPr>
              <a:t>“</a:t>
            </a:r>
            <a:r>
              <a:rPr lang="en-US" sz="2800" b="1" i="1" dirty="0">
                <a:solidFill>
                  <a:schemeClr val="tx1"/>
                </a:solidFill>
                <a:latin typeface="Lucida Bright" panose="02040602050505020304" pitchFamily="18" charset="0"/>
              </a:rPr>
              <a:t>He who has found his life will lose it, and he who has lost his life for My sake will find it</a:t>
            </a:r>
            <a:r>
              <a:rPr lang="en-US" sz="2800" i="1" dirty="0">
                <a:solidFill>
                  <a:schemeClr val="tx1"/>
                </a:solidFill>
                <a:latin typeface="Lucida Bright" panose="02040602050505020304" pitchFamily="18" charset="0"/>
              </a:rPr>
              <a:t>.”</a:t>
            </a:r>
            <a:endParaRPr lang="en-US" sz="2800" dirty="0">
              <a:solidFill>
                <a:schemeClr val="tx1"/>
              </a:solidFill>
              <a:latin typeface="Lucida Bright" panose="02040602050505020304" pitchFamily="18" charset="0"/>
            </a:endParaRPr>
          </a:p>
        </p:txBody>
      </p:sp>
      <p:sp>
        <p:nvSpPr>
          <p:cNvPr id="6" name="Title 1">
            <a:extLst>
              <a:ext uri="{FF2B5EF4-FFF2-40B4-BE49-F238E27FC236}">
                <a16:creationId xmlns:a16="http://schemas.microsoft.com/office/drawing/2014/main" id="{F28584BC-FA89-423F-91C4-8D3D607BC375}"/>
              </a:ext>
            </a:extLst>
          </p:cNvPr>
          <p:cNvSpPr>
            <a:spLocks noGrp="1"/>
          </p:cNvSpPr>
          <p:nvPr>
            <p:ph type="title"/>
          </p:nvPr>
        </p:nvSpPr>
        <p:spPr>
          <a:xfrm>
            <a:off x="435894" y="277092"/>
            <a:ext cx="8272211" cy="1015663"/>
          </a:xfrm>
        </p:spPr>
        <p:txBody>
          <a:bodyPr>
            <a:spAutoFit/>
          </a:bodyPr>
          <a:lstStyle/>
          <a:p>
            <a:r>
              <a:rPr lang="en-US" sz="3600" dirty="0">
                <a:solidFill>
                  <a:schemeClr val="tx1"/>
                </a:solidFill>
                <a:latin typeface="Lucida Bright" panose="02040602050505020304" pitchFamily="18" charset="0"/>
              </a:rPr>
              <a:t>Jesus speaks of discipleship</a:t>
            </a:r>
            <a:br>
              <a:rPr lang="en-US" sz="3600" dirty="0">
                <a:solidFill>
                  <a:schemeClr val="tx1"/>
                </a:solidFill>
                <a:latin typeface="Lucida Bright" panose="02040602050505020304" pitchFamily="18" charset="0"/>
              </a:rPr>
            </a:br>
            <a:r>
              <a:rPr lang="en-US" sz="2400" b="1" dirty="0">
                <a:solidFill>
                  <a:schemeClr val="tx1"/>
                </a:solidFill>
                <a:latin typeface="Lucida Bright" panose="02040602050505020304" pitchFamily="18" charset="0"/>
              </a:rPr>
              <a:t>Matthew 16:21-28</a:t>
            </a:r>
            <a:r>
              <a:rPr lang="en-US" sz="2400" dirty="0">
                <a:solidFill>
                  <a:schemeClr val="tx1"/>
                </a:solidFill>
                <a:latin typeface="Lucida Bright" panose="02040602050505020304" pitchFamily="18" charset="0"/>
              </a:rPr>
              <a:t>; Mark 8:31-9:1; Luke 9:22-27</a:t>
            </a:r>
            <a:endParaRPr lang="en-US" dirty="0">
              <a:solidFill>
                <a:schemeClr val="tx1"/>
              </a:solidFill>
              <a:latin typeface="Lucida Bright" panose="02040602050505020304" pitchFamily="18" charset="0"/>
            </a:endParaRPr>
          </a:p>
        </p:txBody>
      </p:sp>
    </p:spTree>
    <p:extLst>
      <p:ext uri="{BB962C8B-B14F-4D97-AF65-F5344CB8AC3E}">
        <p14:creationId xmlns:p14="http://schemas.microsoft.com/office/powerpoint/2010/main" val="18849864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99566F45-DC18-41AD-8B0C-62F1C95BC7DC}"/>
              </a:ext>
            </a:extLst>
          </p:cNvPr>
          <p:cNvSpPr>
            <a:spLocks noGrp="1"/>
          </p:cNvSpPr>
          <p:nvPr>
            <p:ph idx="1"/>
          </p:nvPr>
        </p:nvSpPr>
        <p:spPr>
          <a:xfrm>
            <a:off x="228601" y="1576551"/>
            <a:ext cx="8648700" cy="4133439"/>
          </a:xfrm>
        </p:spPr>
        <p:txBody>
          <a:bodyPr anchor="t">
            <a:spAutoFit/>
          </a:bodyPr>
          <a:lstStyle/>
          <a:p>
            <a:pPr marL="0" indent="0">
              <a:buNone/>
            </a:pPr>
            <a:r>
              <a:rPr lang="en-US" sz="2800" i="1" dirty="0">
                <a:solidFill>
                  <a:schemeClr val="tx1"/>
                </a:solidFill>
                <a:latin typeface="Lucida Bright" panose="02040602050505020304" pitchFamily="18" charset="0"/>
              </a:rPr>
              <a:t>“He died for all, </a:t>
            </a:r>
            <a:r>
              <a:rPr lang="en-US" sz="2800" b="1" i="1" dirty="0">
                <a:solidFill>
                  <a:schemeClr val="tx1"/>
                </a:solidFill>
                <a:latin typeface="Lucida Bright" panose="02040602050505020304" pitchFamily="18" charset="0"/>
              </a:rPr>
              <a:t>so that they who live might no longer live for themselves, but for Him who died </a:t>
            </a:r>
            <a:r>
              <a:rPr lang="en-US" sz="2800" i="1" dirty="0">
                <a:solidFill>
                  <a:schemeClr val="tx1"/>
                </a:solidFill>
                <a:latin typeface="Lucida Bright" panose="02040602050505020304" pitchFamily="18" charset="0"/>
              </a:rPr>
              <a:t>and rose again on their behalf.”</a:t>
            </a:r>
            <a:br>
              <a:rPr lang="en-US" sz="2800" i="1" dirty="0">
                <a:solidFill>
                  <a:schemeClr val="tx1"/>
                </a:solidFill>
                <a:latin typeface="Lucida Bright" panose="02040602050505020304" pitchFamily="18" charset="0"/>
              </a:rPr>
            </a:br>
            <a:r>
              <a:rPr lang="en-US" sz="2800" i="1" dirty="0">
                <a:solidFill>
                  <a:schemeClr val="tx1"/>
                </a:solidFill>
                <a:latin typeface="Lucida Bright" panose="02040602050505020304" pitchFamily="18" charset="0"/>
              </a:rPr>
              <a:t>(2 Corinthians 5:15)</a:t>
            </a:r>
          </a:p>
          <a:p>
            <a:pPr marL="0" indent="0">
              <a:buNone/>
            </a:pPr>
            <a:r>
              <a:rPr lang="en-US" sz="2800" i="1" dirty="0">
                <a:solidFill>
                  <a:schemeClr val="tx1"/>
                </a:solidFill>
                <a:latin typeface="Lucida Bright" panose="02040602050505020304" pitchFamily="18" charset="0"/>
              </a:rPr>
              <a:t>“</a:t>
            </a:r>
            <a:r>
              <a:rPr lang="en-US" sz="2800" b="1" i="1" dirty="0">
                <a:solidFill>
                  <a:schemeClr val="tx1"/>
                </a:solidFill>
                <a:latin typeface="Lucida Bright" panose="02040602050505020304" pitchFamily="18" charset="0"/>
              </a:rPr>
              <a:t>For not one of us lives for himself</a:t>
            </a:r>
            <a:r>
              <a:rPr lang="en-US" sz="2800" i="1" dirty="0">
                <a:solidFill>
                  <a:schemeClr val="tx1"/>
                </a:solidFill>
                <a:latin typeface="Lucida Bright" panose="02040602050505020304" pitchFamily="18" charset="0"/>
              </a:rPr>
              <a:t>, and not one dies for himself; for </a:t>
            </a:r>
            <a:r>
              <a:rPr lang="en-US" sz="2800" b="1" i="1" dirty="0">
                <a:solidFill>
                  <a:schemeClr val="tx1"/>
                </a:solidFill>
                <a:latin typeface="Lucida Bright" panose="02040602050505020304" pitchFamily="18" charset="0"/>
              </a:rPr>
              <a:t>if we live, we live for the Lord</a:t>
            </a:r>
            <a:r>
              <a:rPr lang="en-US" sz="2800" i="1" dirty="0">
                <a:solidFill>
                  <a:schemeClr val="tx1"/>
                </a:solidFill>
                <a:latin typeface="Lucida Bright" panose="02040602050505020304" pitchFamily="18" charset="0"/>
              </a:rPr>
              <a:t>, or if we die, we die for the Lord; therefore </a:t>
            </a:r>
            <a:r>
              <a:rPr lang="en-US" sz="2800" b="1" i="1" dirty="0">
                <a:solidFill>
                  <a:schemeClr val="tx1"/>
                </a:solidFill>
                <a:latin typeface="Lucida Bright" panose="02040602050505020304" pitchFamily="18" charset="0"/>
              </a:rPr>
              <a:t>whether we live or die, we are the Lord’s.</a:t>
            </a:r>
            <a:r>
              <a:rPr lang="en-US" sz="2800" i="1" dirty="0">
                <a:solidFill>
                  <a:schemeClr val="tx1"/>
                </a:solidFill>
                <a:latin typeface="Lucida Bright" panose="02040602050505020304" pitchFamily="18" charset="0"/>
              </a:rPr>
              <a:t>” </a:t>
            </a:r>
            <a:r>
              <a:rPr lang="en-US" sz="2800" dirty="0">
                <a:solidFill>
                  <a:schemeClr val="tx1"/>
                </a:solidFill>
                <a:latin typeface="Lucida Bright" panose="02040602050505020304" pitchFamily="18" charset="0"/>
              </a:rPr>
              <a:t>(Romans 14:7-8)</a:t>
            </a:r>
            <a:endParaRPr lang="en-US" sz="2800" dirty="0">
              <a:solidFill>
                <a:schemeClr val="tx1"/>
              </a:solidFill>
            </a:endParaRPr>
          </a:p>
        </p:txBody>
      </p:sp>
      <p:sp>
        <p:nvSpPr>
          <p:cNvPr id="6" name="Title 1">
            <a:extLst>
              <a:ext uri="{FF2B5EF4-FFF2-40B4-BE49-F238E27FC236}">
                <a16:creationId xmlns:a16="http://schemas.microsoft.com/office/drawing/2014/main" id="{96526765-90B2-461E-A1CF-FFA9F894468A}"/>
              </a:ext>
            </a:extLst>
          </p:cNvPr>
          <p:cNvSpPr>
            <a:spLocks noGrp="1"/>
          </p:cNvSpPr>
          <p:nvPr>
            <p:ph type="title"/>
          </p:nvPr>
        </p:nvSpPr>
        <p:spPr>
          <a:xfrm>
            <a:off x="435894" y="277092"/>
            <a:ext cx="8272211" cy="1015663"/>
          </a:xfrm>
        </p:spPr>
        <p:txBody>
          <a:bodyPr>
            <a:spAutoFit/>
          </a:bodyPr>
          <a:lstStyle/>
          <a:p>
            <a:r>
              <a:rPr lang="en-US" sz="3600" dirty="0">
                <a:solidFill>
                  <a:schemeClr val="tx1"/>
                </a:solidFill>
                <a:latin typeface="Lucida Bright" panose="02040602050505020304" pitchFamily="18" charset="0"/>
              </a:rPr>
              <a:t>Jesus speaks of discipleship</a:t>
            </a:r>
            <a:br>
              <a:rPr lang="en-US" sz="3600" dirty="0">
                <a:solidFill>
                  <a:schemeClr val="tx1"/>
                </a:solidFill>
                <a:latin typeface="Lucida Bright" panose="02040602050505020304" pitchFamily="18" charset="0"/>
              </a:rPr>
            </a:br>
            <a:r>
              <a:rPr lang="en-US" sz="2400" b="1" dirty="0">
                <a:solidFill>
                  <a:schemeClr val="tx1"/>
                </a:solidFill>
                <a:latin typeface="Lucida Bright" panose="02040602050505020304" pitchFamily="18" charset="0"/>
              </a:rPr>
              <a:t>Matthew 16:21-28</a:t>
            </a:r>
            <a:r>
              <a:rPr lang="en-US" sz="2400" dirty="0">
                <a:solidFill>
                  <a:schemeClr val="tx1"/>
                </a:solidFill>
                <a:latin typeface="Lucida Bright" panose="02040602050505020304" pitchFamily="18" charset="0"/>
              </a:rPr>
              <a:t>; Mark 8:31-9:1; Luke 9:22-27</a:t>
            </a:r>
            <a:endParaRPr lang="en-US" dirty="0">
              <a:solidFill>
                <a:schemeClr val="tx1"/>
              </a:solidFill>
              <a:latin typeface="Lucida Bright" panose="02040602050505020304" pitchFamily="18" charset="0"/>
            </a:endParaRPr>
          </a:p>
        </p:txBody>
      </p:sp>
    </p:spTree>
    <p:extLst>
      <p:ext uri="{BB962C8B-B14F-4D97-AF65-F5344CB8AC3E}">
        <p14:creationId xmlns:p14="http://schemas.microsoft.com/office/powerpoint/2010/main" val="10864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999F706E-E94D-4D39-9CA7-30CD072E1076}"/>
              </a:ext>
            </a:extLst>
          </p:cNvPr>
          <p:cNvSpPr txBox="1"/>
          <p:nvPr/>
        </p:nvSpPr>
        <p:spPr>
          <a:xfrm>
            <a:off x="723508" y="936998"/>
            <a:ext cx="7682746" cy="508280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0" i="0" u="sng" strike="noStrike" kern="1200" cap="none" spc="0" normalizeH="0" baseline="0" noProof="0" dirty="0">
                <a:ln>
                  <a:noFill/>
                </a:ln>
                <a:solidFill>
                  <a:prstClr val="white"/>
                </a:solidFill>
                <a:effectLst/>
                <a:uLnTx/>
                <a:uFillTx/>
                <a:latin typeface="Garamond" panose="02020404030301010803"/>
                <a:ea typeface="+mn-ea"/>
                <a:cs typeface="+mn-cs"/>
              </a:rPr>
              <a:t>None of Self and All of Thee</a:t>
            </a:r>
          </a:p>
          <a:p>
            <a:pPr marL="0" marR="0" lvl="0" indent="0" algn="l" defTabSz="914400" rtl="0" eaLnBrk="1" fontAlgn="auto" latinLnBrk="0" hangingPunct="1">
              <a:lnSpc>
                <a:spcPts val="2300"/>
              </a:lnSpc>
              <a:spcBef>
                <a:spcPts val="0"/>
              </a:spcBef>
              <a:spcAft>
                <a:spcPts val="300"/>
              </a:spcAft>
              <a:buClrTx/>
              <a:buSzTx/>
              <a:buFontTx/>
              <a:buNone/>
              <a:tabLst/>
              <a:defRPr/>
            </a:pPr>
            <a:r>
              <a:rPr kumimoji="0" lang="en-US" sz="2600" b="0" i="0" u="none" strike="noStrike" kern="1200" cap="none" spc="0" normalizeH="0" baseline="0" noProof="0" dirty="0">
                <a:ln>
                  <a:noFill/>
                </a:ln>
                <a:solidFill>
                  <a:prstClr val="white"/>
                </a:solidFill>
                <a:effectLst/>
                <a:uLnTx/>
                <a:uFillTx/>
                <a:latin typeface="Garamond" panose="02020404030301010803"/>
                <a:ea typeface="+mn-ea"/>
                <a:cs typeface="+mn-cs"/>
              </a:rPr>
              <a:t>Oh, the bitter pain and sorrow, That a time could ever be,</a:t>
            </a:r>
            <a:br>
              <a:rPr kumimoji="0" lang="en-US" sz="2600" b="0" i="0" u="none" strike="noStrike" kern="1200" cap="none" spc="0" normalizeH="0" baseline="0" noProof="0" dirty="0">
                <a:ln>
                  <a:noFill/>
                </a:ln>
                <a:solidFill>
                  <a:prstClr val="white"/>
                </a:solidFill>
                <a:effectLst/>
                <a:uLnTx/>
                <a:uFillTx/>
                <a:latin typeface="Garamond" panose="02020404030301010803"/>
                <a:ea typeface="+mn-ea"/>
                <a:cs typeface="+mn-cs"/>
              </a:rPr>
            </a:br>
            <a:r>
              <a:rPr kumimoji="0" lang="en-US" sz="2600" b="0" i="0" u="none" strike="noStrike" kern="1200" cap="none" spc="0" normalizeH="0" baseline="0" noProof="0" dirty="0">
                <a:ln>
                  <a:noFill/>
                </a:ln>
                <a:solidFill>
                  <a:prstClr val="white"/>
                </a:solidFill>
                <a:effectLst/>
                <a:uLnTx/>
                <a:uFillTx/>
                <a:latin typeface="Garamond" panose="02020404030301010803"/>
                <a:ea typeface="+mn-ea"/>
                <a:cs typeface="+mn-cs"/>
              </a:rPr>
              <a:t>When I proudly said to Jesus, “</a:t>
            </a:r>
            <a:r>
              <a:rPr kumimoji="0" lang="en-US" sz="2600" b="1" i="0" u="none" strike="noStrike" kern="1200" cap="none" spc="0" normalizeH="0" baseline="0" noProof="0" dirty="0">
                <a:ln>
                  <a:noFill/>
                </a:ln>
                <a:solidFill>
                  <a:prstClr val="white"/>
                </a:solidFill>
                <a:effectLst/>
                <a:uLnTx/>
                <a:uFillTx/>
                <a:latin typeface="Garamond" panose="02020404030301010803"/>
                <a:ea typeface="+mn-ea"/>
                <a:cs typeface="+mn-cs"/>
              </a:rPr>
              <a:t>All of self, and none of Thee</a:t>
            </a:r>
            <a:r>
              <a:rPr kumimoji="0" lang="en-US" sz="2600" b="0" i="0" u="none" strike="noStrike" kern="1200" cap="none" spc="0" normalizeH="0" baseline="0" noProof="0" dirty="0">
                <a:ln>
                  <a:noFill/>
                </a:ln>
                <a:solidFill>
                  <a:prstClr val="white"/>
                </a:solidFill>
                <a:effectLst/>
                <a:uLnTx/>
                <a:uFillTx/>
                <a:latin typeface="Garamond" panose="02020404030301010803"/>
                <a:ea typeface="+mn-ea"/>
                <a:cs typeface="+mn-cs"/>
              </a:rPr>
              <a:t>.”</a:t>
            </a:r>
          </a:p>
          <a:p>
            <a:pPr marL="0" marR="0" lvl="0" indent="0" algn="l" defTabSz="914400" rtl="0" eaLnBrk="1" fontAlgn="auto" latinLnBrk="0" hangingPunct="1">
              <a:lnSpc>
                <a:spcPts val="2300"/>
              </a:lnSpc>
              <a:spcBef>
                <a:spcPts val="0"/>
              </a:spcBef>
              <a:spcAft>
                <a:spcPts val="300"/>
              </a:spcAft>
              <a:buClrTx/>
              <a:buSzTx/>
              <a:buFontTx/>
              <a:buNone/>
              <a:tabLst/>
              <a:defRPr/>
            </a:pPr>
            <a:r>
              <a:rPr kumimoji="0" lang="en-US" sz="2600" b="0" i="0" u="none" strike="noStrike" kern="1200" cap="none" spc="0" normalizeH="0" baseline="0" noProof="0" dirty="0">
                <a:ln>
                  <a:noFill/>
                </a:ln>
                <a:solidFill>
                  <a:prstClr val="white"/>
                </a:solidFill>
                <a:effectLst/>
                <a:uLnTx/>
                <a:uFillTx/>
                <a:latin typeface="Garamond" panose="02020404030301010803"/>
                <a:ea typeface="+mn-ea"/>
                <a:cs typeface="+mn-cs"/>
              </a:rPr>
              <a:t>Yet He found me; I beheld Him, Bleeding on </a:t>
            </a:r>
            <a:r>
              <a:rPr kumimoji="0" lang="en-US" sz="2600" b="0" i="0" u="none" strike="noStrike" kern="1200" cap="none" spc="0" normalizeH="0" baseline="0" noProof="0" dirty="0" err="1">
                <a:ln>
                  <a:noFill/>
                </a:ln>
                <a:solidFill>
                  <a:prstClr val="white"/>
                </a:solidFill>
                <a:effectLst/>
                <a:uLnTx/>
                <a:uFillTx/>
                <a:latin typeface="Garamond" panose="02020404030301010803"/>
                <a:ea typeface="+mn-ea"/>
                <a:cs typeface="+mn-cs"/>
              </a:rPr>
              <a:t>th</a:t>
            </a:r>
            <a:r>
              <a:rPr kumimoji="0" lang="en-US" sz="2600" b="0" i="0" u="none" strike="noStrike" kern="1200" cap="none" spc="0" normalizeH="0" baseline="0" noProof="0" dirty="0">
                <a:ln>
                  <a:noFill/>
                </a:ln>
                <a:solidFill>
                  <a:prstClr val="white"/>
                </a:solidFill>
                <a:effectLst/>
                <a:uLnTx/>
                <a:uFillTx/>
                <a:latin typeface="Garamond" panose="02020404030301010803"/>
                <a:ea typeface="+mn-ea"/>
                <a:cs typeface="+mn-cs"/>
              </a:rPr>
              <a:t>’ accursed tree,</a:t>
            </a:r>
            <a:br>
              <a:rPr kumimoji="0" lang="en-US" sz="2600" b="0" i="0" u="none" strike="noStrike" kern="1200" cap="none" spc="0" normalizeH="0" baseline="0" noProof="0" dirty="0">
                <a:ln>
                  <a:noFill/>
                </a:ln>
                <a:solidFill>
                  <a:prstClr val="white"/>
                </a:solidFill>
                <a:effectLst/>
                <a:uLnTx/>
                <a:uFillTx/>
                <a:latin typeface="Garamond" panose="02020404030301010803"/>
                <a:ea typeface="+mn-ea"/>
                <a:cs typeface="+mn-cs"/>
              </a:rPr>
            </a:br>
            <a:r>
              <a:rPr kumimoji="0" lang="en-US" sz="2600" b="0" i="0" u="none" strike="noStrike" kern="1200" cap="none" spc="0" normalizeH="0" baseline="0" noProof="0" dirty="0">
                <a:ln>
                  <a:noFill/>
                </a:ln>
                <a:solidFill>
                  <a:prstClr val="white"/>
                </a:solidFill>
                <a:effectLst/>
                <a:uLnTx/>
                <a:uFillTx/>
                <a:latin typeface="Garamond" panose="02020404030301010803"/>
                <a:ea typeface="+mn-ea"/>
                <a:cs typeface="+mn-cs"/>
              </a:rPr>
              <a:t>And my wistful heart said faintly, “</a:t>
            </a:r>
            <a:r>
              <a:rPr kumimoji="0" lang="en-US" sz="2600" b="1" i="0" u="none" strike="noStrike" kern="1200" cap="none" spc="0" normalizeH="0" baseline="0" noProof="0" dirty="0">
                <a:ln>
                  <a:noFill/>
                </a:ln>
                <a:solidFill>
                  <a:prstClr val="white"/>
                </a:solidFill>
                <a:effectLst/>
                <a:uLnTx/>
                <a:uFillTx/>
                <a:latin typeface="Garamond" panose="02020404030301010803"/>
                <a:ea typeface="+mn-ea"/>
                <a:cs typeface="+mn-cs"/>
              </a:rPr>
              <a:t>Some of self, and some of Thee</a:t>
            </a:r>
            <a:r>
              <a:rPr kumimoji="0" lang="en-US" sz="2600" b="0" i="0" u="none" strike="noStrike" kern="1200" cap="none" spc="0" normalizeH="0" baseline="0" noProof="0" dirty="0">
                <a:ln>
                  <a:noFill/>
                </a:ln>
                <a:solidFill>
                  <a:prstClr val="white"/>
                </a:solidFill>
                <a:effectLst/>
                <a:uLnTx/>
                <a:uFillTx/>
                <a:latin typeface="Garamond" panose="02020404030301010803"/>
                <a:ea typeface="+mn-ea"/>
                <a:cs typeface="+mn-cs"/>
              </a:rPr>
              <a:t>.”</a:t>
            </a:r>
          </a:p>
          <a:p>
            <a:pPr marL="0" marR="0" lvl="0" indent="0" algn="l" defTabSz="914400" rtl="0" eaLnBrk="1" fontAlgn="auto" latinLnBrk="0" hangingPunct="1">
              <a:lnSpc>
                <a:spcPts val="2300"/>
              </a:lnSpc>
              <a:spcBef>
                <a:spcPts val="0"/>
              </a:spcBef>
              <a:spcAft>
                <a:spcPts val="300"/>
              </a:spcAft>
              <a:buClrTx/>
              <a:buSzTx/>
              <a:buFontTx/>
              <a:buNone/>
              <a:tabLst/>
              <a:defRPr/>
            </a:pPr>
            <a:r>
              <a:rPr kumimoji="0" lang="en-US" sz="2600" b="0" i="0" u="none" strike="noStrike" kern="1200" cap="none" spc="0" normalizeH="0" baseline="0" noProof="0" dirty="0">
                <a:ln>
                  <a:noFill/>
                </a:ln>
                <a:solidFill>
                  <a:prstClr val="white"/>
                </a:solidFill>
                <a:effectLst/>
                <a:uLnTx/>
                <a:uFillTx/>
                <a:latin typeface="Garamond" panose="02020404030301010803"/>
                <a:ea typeface="+mn-ea"/>
                <a:cs typeface="+mn-cs"/>
              </a:rPr>
              <a:t>Day by day His tender mercy, Healing, helping, full and free,</a:t>
            </a:r>
            <a:br>
              <a:rPr kumimoji="0" lang="en-US" sz="2600" b="0" i="0" u="none" strike="noStrike" kern="1200" cap="none" spc="0" normalizeH="0" baseline="0" noProof="0" dirty="0">
                <a:ln>
                  <a:noFill/>
                </a:ln>
                <a:solidFill>
                  <a:prstClr val="white"/>
                </a:solidFill>
                <a:effectLst/>
                <a:uLnTx/>
                <a:uFillTx/>
                <a:latin typeface="Garamond" panose="02020404030301010803"/>
                <a:ea typeface="+mn-ea"/>
                <a:cs typeface="+mn-cs"/>
              </a:rPr>
            </a:br>
            <a:r>
              <a:rPr kumimoji="0" lang="en-US" sz="2600" b="0" i="0" u="none" strike="noStrike" kern="1200" cap="none" spc="0" normalizeH="0" baseline="0" noProof="0" dirty="0">
                <a:ln>
                  <a:noFill/>
                </a:ln>
                <a:solidFill>
                  <a:prstClr val="white"/>
                </a:solidFill>
                <a:effectLst/>
                <a:uLnTx/>
                <a:uFillTx/>
                <a:latin typeface="Garamond" panose="02020404030301010803"/>
                <a:ea typeface="+mn-ea"/>
                <a:cs typeface="+mn-cs"/>
              </a:rPr>
              <a:t>Brought me lower while I whispered, “</a:t>
            </a:r>
            <a:r>
              <a:rPr kumimoji="0" lang="en-US" sz="2600" b="1" i="0" u="none" strike="noStrike" kern="1200" cap="none" spc="0" normalizeH="0" baseline="0" noProof="0" dirty="0">
                <a:ln>
                  <a:noFill/>
                </a:ln>
                <a:solidFill>
                  <a:prstClr val="white"/>
                </a:solidFill>
                <a:effectLst/>
                <a:uLnTx/>
                <a:uFillTx/>
                <a:latin typeface="Garamond" panose="02020404030301010803"/>
                <a:ea typeface="+mn-ea"/>
                <a:cs typeface="+mn-cs"/>
              </a:rPr>
              <a:t>Less of self, and more of Thee</a:t>
            </a:r>
            <a:r>
              <a:rPr kumimoji="0" lang="en-US" sz="2600" b="0" i="0" u="none" strike="noStrike" kern="1200" cap="none" spc="0" normalizeH="0" baseline="0" noProof="0" dirty="0">
                <a:ln>
                  <a:noFill/>
                </a:ln>
                <a:solidFill>
                  <a:prstClr val="white"/>
                </a:solidFill>
                <a:effectLst/>
                <a:uLnTx/>
                <a:uFillTx/>
                <a:latin typeface="Garamond" panose="02020404030301010803"/>
                <a:ea typeface="+mn-ea"/>
                <a:cs typeface="+mn-cs"/>
              </a:rPr>
              <a:t>.”</a:t>
            </a:r>
          </a:p>
          <a:p>
            <a:pPr marL="0" marR="0" lvl="0" indent="0" algn="l" defTabSz="914400" rtl="0" eaLnBrk="1" fontAlgn="auto" latinLnBrk="0" hangingPunct="1">
              <a:lnSpc>
                <a:spcPts val="2300"/>
              </a:lnSpc>
              <a:spcBef>
                <a:spcPts val="0"/>
              </a:spcBef>
              <a:spcAft>
                <a:spcPts val="300"/>
              </a:spcAft>
              <a:buClrTx/>
              <a:buSzTx/>
              <a:buFontTx/>
              <a:buNone/>
              <a:tabLst/>
              <a:defRPr/>
            </a:pPr>
            <a:r>
              <a:rPr kumimoji="0" lang="en-US" sz="2600" b="0" i="0" u="none" strike="noStrike" kern="1200" cap="none" spc="0" normalizeH="0" baseline="0" noProof="0" dirty="0">
                <a:ln>
                  <a:noFill/>
                </a:ln>
                <a:solidFill>
                  <a:prstClr val="white"/>
                </a:solidFill>
                <a:effectLst/>
                <a:uLnTx/>
                <a:uFillTx/>
                <a:latin typeface="Garamond" panose="02020404030301010803"/>
                <a:ea typeface="+mn-ea"/>
                <a:cs typeface="+mn-cs"/>
              </a:rPr>
              <a:t>Higher than the highest heaven, Deeper than the deepest sea,</a:t>
            </a:r>
            <a:br>
              <a:rPr kumimoji="0" lang="en-US" sz="2600" b="0" i="0" u="none" strike="noStrike" kern="1200" cap="none" spc="0" normalizeH="0" baseline="0" noProof="0" dirty="0">
                <a:ln>
                  <a:noFill/>
                </a:ln>
                <a:solidFill>
                  <a:prstClr val="white"/>
                </a:solidFill>
                <a:effectLst/>
                <a:uLnTx/>
                <a:uFillTx/>
                <a:latin typeface="Garamond" panose="02020404030301010803"/>
                <a:ea typeface="+mn-ea"/>
                <a:cs typeface="+mn-cs"/>
              </a:rPr>
            </a:br>
            <a:r>
              <a:rPr kumimoji="0" lang="en-US" sz="2600" b="0" i="0" u="none" strike="noStrike" kern="1200" cap="none" spc="0" normalizeH="0" baseline="0" noProof="0" dirty="0">
                <a:ln>
                  <a:noFill/>
                </a:ln>
                <a:solidFill>
                  <a:prstClr val="white"/>
                </a:solidFill>
                <a:effectLst/>
                <a:uLnTx/>
                <a:uFillTx/>
                <a:latin typeface="Garamond" panose="02020404030301010803"/>
                <a:ea typeface="+mn-ea"/>
                <a:cs typeface="+mn-cs"/>
              </a:rPr>
              <a:t>Lord, Thy love at last has conquered: “</a:t>
            </a:r>
            <a:r>
              <a:rPr kumimoji="0" lang="en-US" sz="2600" b="1" i="1" u="none" strike="noStrike" kern="1200" cap="none" spc="0" normalizeH="0" baseline="0" noProof="0" dirty="0">
                <a:ln>
                  <a:noFill/>
                </a:ln>
                <a:solidFill>
                  <a:prstClr val="white"/>
                </a:solidFill>
                <a:effectLst/>
                <a:uLnTx/>
                <a:uFillTx/>
                <a:latin typeface="Garamond" panose="02020404030301010803"/>
                <a:ea typeface="+mn-ea"/>
                <a:cs typeface="+mn-cs"/>
              </a:rPr>
              <a:t>None</a:t>
            </a:r>
            <a:r>
              <a:rPr kumimoji="0" lang="en-US" sz="2600" b="1" i="0" u="none" strike="noStrike" kern="1200" cap="none" spc="0" normalizeH="0" baseline="0" noProof="0" dirty="0">
                <a:ln>
                  <a:noFill/>
                </a:ln>
                <a:solidFill>
                  <a:prstClr val="white"/>
                </a:solidFill>
                <a:effectLst/>
                <a:uLnTx/>
                <a:uFillTx/>
                <a:latin typeface="Garamond" panose="02020404030301010803"/>
                <a:ea typeface="+mn-ea"/>
                <a:cs typeface="+mn-cs"/>
              </a:rPr>
              <a:t> of self, and </a:t>
            </a:r>
            <a:r>
              <a:rPr kumimoji="0" lang="en-US" sz="2600" b="1" i="1" u="none" strike="noStrike" kern="1200" cap="none" spc="0" normalizeH="0" baseline="0" noProof="0" dirty="0">
                <a:ln>
                  <a:noFill/>
                </a:ln>
                <a:solidFill>
                  <a:prstClr val="white"/>
                </a:solidFill>
                <a:effectLst/>
                <a:uLnTx/>
                <a:uFillTx/>
                <a:latin typeface="Garamond" panose="02020404030301010803"/>
                <a:ea typeface="+mn-ea"/>
                <a:cs typeface="+mn-cs"/>
              </a:rPr>
              <a:t>all</a:t>
            </a:r>
            <a:r>
              <a:rPr kumimoji="0" lang="en-US" sz="2600" b="1" i="0" u="none" strike="noStrike" kern="1200" cap="none" spc="0" normalizeH="0" baseline="0" noProof="0" dirty="0">
                <a:ln>
                  <a:noFill/>
                </a:ln>
                <a:solidFill>
                  <a:prstClr val="white"/>
                </a:solidFill>
                <a:effectLst/>
                <a:uLnTx/>
                <a:uFillTx/>
                <a:latin typeface="Garamond" panose="02020404030301010803"/>
                <a:ea typeface="+mn-ea"/>
                <a:cs typeface="+mn-cs"/>
              </a:rPr>
              <a:t> of Thee</a:t>
            </a:r>
            <a:r>
              <a:rPr kumimoji="0" lang="en-US" sz="2600" b="0" i="0" u="none" strike="noStrike" kern="1200" cap="none" spc="0" normalizeH="0" baseline="0" noProof="0" dirty="0">
                <a:ln>
                  <a:noFill/>
                </a:ln>
                <a:solidFill>
                  <a:prstClr val="white"/>
                </a:solidFill>
                <a:effectLst/>
                <a:uLnTx/>
                <a:uFillTx/>
                <a:latin typeface="Garamond" panose="02020404030301010803"/>
                <a:ea typeface="+mn-ea"/>
                <a:cs typeface="+mn-cs"/>
              </a:rPr>
              <a:t>.”</a:t>
            </a:r>
          </a:p>
        </p:txBody>
      </p:sp>
    </p:spTree>
    <p:extLst>
      <p:ext uri="{BB962C8B-B14F-4D97-AF65-F5344CB8AC3E}">
        <p14:creationId xmlns:p14="http://schemas.microsoft.com/office/powerpoint/2010/main" val="3078928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xEl>
                                              <p:pRg st="1" end="1"/>
                                            </p:txEl>
                                          </p:spTgt>
                                        </p:tgtEl>
                                        <p:attrNameLst>
                                          <p:attrName>style.visibility</p:attrName>
                                        </p:attrNameLst>
                                      </p:cBhvr>
                                      <p:to>
                                        <p:strVal val="visible"/>
                                      </p:to>
                                    </p:set>
                                    <p:animEffect transition="in" filter="fade">
                                      <p:cBhvr>
                                        <p:cTn id="7" dur="500"/>
                                        <p:tgtEl>
                                          <p:spTgt spid="8">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8">
                                            <p:txEl>
                                              <p:pRg st="2" end="2"/>
                                            </p:txEl>
                                          </p:spTgt>
                                        </p:tgtEl>
                                        <p:attrNameLst>
                                          <p:attrName>style.visibility</p:attrName>
                                        </p:attrNameLst>
                                      </p:cBhvr>
                                      <p:to>
                                        <p:strVal val="visible"/>
                                      </p:to>
                                    </p:set>
                                    <p:animEffect transition="in" filter="fade">
                                      <p:cBhvr>
                                        <p:cTn id="12" dur="500"/>
                                        <p:tgtEl>
                                          <p:spTgt spid="8">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8">
                                            <p:txEl>
                                              <p:pRg st="3" end="3"/>
                                            </p:txEl>
                                          </p:spTgt>
                                        </p:tgtEl>
                                        <p:attrNameLst>
                                          <p:attrName>style.visibility</p:attrName>
                                        </p:attrNameLst>
                                      </p:cBhvr>
                                      <p:to>
                                        <p:strVal val="visible"/>
                                      </p:to>
                                    </p:set>
                                    <p:animEffect transition="in" filter="fade">
                                      <p:cBhvr>
                                        <p:cTn id="17" dur="500"/>
                                        <p:tgtEl>
                                          <p:spTgt spid="8">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8">
                                            <p:txEl>
                                              <p:pRg st="4" end="4"/>
                                            </p:txEl>
                                          </p:spTgt>
                                        </p:tgtEl>
                                        <p:attrNameLst>
                                          <p:attrName>style.visibility</p:attrName>
                                        </p:attrNameLst>
                                      </p:cBhvr>
                                      <p:to>
                                        <p:strVal val="visible"/>
                                      </p:to>
                                    </p:set>
                                    <p:animEffect transition="in" filter="fade">
                                      <p:cBhvr>
                                        <p:cTn id="22" dur="500"/>
                                        <p:tgtEl>
                                          <p:spTgt spid="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99566F45-DC18-41AD-8B0C-62F1C95BC7DC}"/>
              </a:ext>
            </a:extLst>
          </p:cNvPr>
          <p:cNvSpPr>
            <a:spLocks noGrp="1"/>
          </p:cNvSpPr>
          <p:nvPr>
            <p:ph idx="1"/>
          </p:nvPr>
        </p:nvSpPr>
        <p:spPr>
          <a:xfrm>
            <a:off x="204537" y="1576551"/>
            <a:ext cx="8783052" cy="5078313"/>
          </a:xfrm>
        </p:spPr>
        <p:txBody>
          <a:bodyPr anchor="t">
            <a:spAutoFit/>
          </a:bodyPr>
          <a:lstStyle/>
          <a:p>
            <a:pPr marL="0" indent="0">
              <a:buNone/>
            </a:pPr>
            <a:r>
              <a:rPr lang="en-US" sz="2300" i="1" dirty="0">
                <a:solidFill>
                  <a:schemeClr val="tx1"/>
                </a:solidFill>
                <a:latin typeface="Lucida Bright" panose="02040602050505020304" pitchFamily="18" charset="0"/>
              </a:rPr>
              <a:t>“</a:t>
            </a:r>
            <a:r>
              <a:rPr lang="en-US" sz="2300" b="1" i="1" dirty="0">
                <a:solidFill>
                  <a:srgbClr val="FF0000"/>
                </a:solidFill>
                <a:latin typeface="Lucida Bright" panose="02040602050505020304" pitchFamily="18" charset="0"/>
              </a:rPr>
              <a:t>For</a:t>
            </a:r>
            <a:r>
              <a:rPr lang="en-US" sz="2300" b="1" i="1" dirty="0">
                <a:solidFill>
                  <a:schemeClr val="tx1"/>
                </a:solidFill>
                <a:latin typeface="Lucida Bright" panose="02040602050505020304" pitchFamily="18" charset="0"/>
              </a:rPr>
              <a:t> what will it profit a man if he gains the whole world and forfeits his soul? Or what will a man give in exchange for his soul</a:t>
            </a:r>
            <a:r>
              <a:rPr lang="en-US" sz="2300" i="1" dirty="0">
                <a:solidFill>
                  <a:schemeClr val="tx1"/>
                </a:solidFill>
                <a:latin typeface="Lucida Bright" panose="02040602050505020304" pitchFamily="18" charset="0"/>
              </a:rPr>
              <a:t>?”</a:t>
            </a:r>
            <a:r>
              <a:rPr lang="en-US" sz="2300" dirty="0">
                <a:solidFill>
                  <a:schemeClr val="tx1"/>
                </a:solidFill>
                <a:latin typeface="Lucida Bright" panose="02040602050505020304" pitchFamily="18" charset="0"/>
              </a:rPr>
              <a:t> (Matthew 16:26)</a:t>
            </a:r>
          </a:p>
          <a:p>
            <a:pPr marL="0" indent="0">
              <a:buNone/>
            </a:pPr>
            <a:r>
              <a:rPr lang="en-US" sz="2300" dirty="0">
                <a:solidFill>
                  <a:schemeClr val="tx1"/>
                </a:solidFill>
                <a:latin typeface="Lucida Bright" panose="02040602050505020304" pitchFamily="18" charset="0"/>
              </a:rPr>
              <a:t>What expectations were the apostles yet harboring regarding the nature of the kingdom?</a:t>
            </a:r>
          </a:p>
          <a:p>
            <a:pPr marL="0" indent="0">
              <a:buNone/>
            </a:pPr>
            <a:r>
              <a:rPr lang="en-US" sz="2300" dirty="0">
                <a:solidFill>
                  <a:schemeClr val="tx1"/>
                </a:solidFill>
                <a:latin typeface="Lucida Bright" panose="02040602050505020304" pitchFamily="18" charset="0"/>
              </a:rPr>
              <a:t>Jesus continues to contrast the fleshly with the spiritual following Peter’s rebuke of Jesus.</a:t>
            </a:r>
          </a:p>
          <a:p>
            <a:pPr marL="0" indent="0">
              <a:buNone/>
            </a:pPr>
            <a:r>
              <a:rPr lang="en-US" sz="2300" dirty="0">
                <a:solidFill>
                  <a:schemeClr val="tx1"/>
                </a:solidFill>
                <a:latin typeface="Lucida Bright" panose="02040602050505020304" pitchFamily="18" charset="0"/>
              </a:rPr>
              <a:t>“What then …?”</a:t>
            </a:r>
          </a:p>
          <a:p>
            <a:r>
              <a:rPr lang="en-US" sz="2300" i="1" dirty="0">
                <a:solidFill>
                  <a:schemeClr val="tx1"/>
                </a:solidFill>
                <a:latin typeface="Lucida Bright" panose="02040602050505020304" pitchFamily="18" charset="0"/>
              </a:rPr>
              <a:t>“</a:t>
            </a:r>
            <a:r>
              <a:rPr lang="en-US" sz="2300" b="1" i="1" dirty="0">
                <a:solidFill>
                  <a:schemeClr val="tx1"/>
                </a:solidFill>
                <a:latin typeface="Lucida Bright" panose="02040602050505020304" pitchFamily="18" charset="0"/>
              </a:rPr>
              <a:t>Profit</a:t>
            </a:r>
            <a:r>
              <a:rPr lang="en-US" sz="2300" i="1" dirty="0">
                <a:solidFill>
                  <a:schemeClr val="tx1"/>
                </a:solidFill>
                <a:latin typeface="Lucida Bright" panose="02040602050505020304" pitchFamily="18" charset="0"/>
              </a:rPr>
              <a:t>”</a:t>
            </a:r>
            <a:r>
              <a:rPr lang="en-US" sz="2300" dirty="0">
                <a:solidFill>
                  <a:schemeClr val="tx1"/>
                </a:solidFill>
                <a:latin typeface="Lucida Bright" panose="02040602050505020304" pitchFamily="18" charset="0"/>
              </a:rPr>
              <a:t> – “to be useful or advantageous”</a:t>
            </a:r>
            <a:r>
              <a:rPr lang="en-US" sz="1200" dirty="0">
                <a:solidFill>
                  <a:schemeClr val="tx1"/>
                </a:solidFill>
                <a:latin typeface="Lucida Bright" panose="02040602050505020304" pitchFamily="18" charset="0"/>
              </a:rPr>
              <a:t> (Thayer)</a:t>
            </a:r>
            <a:br>
              <a:rPr lang="en-US" sz="2300" dirty="0">
                <a:solidFill>
                  <a:schemeClr val="tx1"/>
                </a:solidFill>
                <a:latin typeface="Lucida Bright" panose="02040602050505020304" pitchFamily="18" charset="0"/>
              </a:rPr>
            </a:br>
            <a:r>
              <a:rPr lang="en-US" sz="2300" dirty="0">
                <a:solidFill>
                  <a:schemeClr val="tx1"/>
                </a:solidFill>
                <a:latin typeface="Lucida Bright" panose="02040602050505020304" pitchFamily="18" charset="0"/>
              </a:rPr>
              <a:t>(John 6:63; 1 Corinthians 13:3; Hebrews 4:2)</a:t>
            </a:r>
          </a:p>
          <a:p>
            <a:r>
              <a:rPr lang="en-US" sz="2300" i="1" dirty="0">
                <a:solidFill>
                  <a:schemeClr val="tx1"/>
                </a:solidFill>
                <a:latin typeface="Lucida Bright" panose="02040602050505020304" pitchFamily="18" charset="0"/>
              </a:rPr>
              <a:t>“</a:t>
            </a:r>
            <a:r>
              <a:rPr lang="en-US" sz="2300" b="1" i="1" dirty="0">
                <a:solidFill>
                  <a:schemeClr val="tx1"/>
                </a:solidFill>
                <a:latin typeface="Lucida Bright" panose="02040602050505020304" pitchFamily="18" charset="0"/>
              </a:rPr>
              <a:t>Forfeit</a:t>
            </a:r>
            <a:r>
              <a:rPr lang="en-US" sz="2300" i="1" dirty="0">
                <a:solidFill>
                  <a:schemeClr val="tx1"/>
                </a:solidFill>
                <a:latin typeface="Lucida Bright" panose="02040602050505020304" pitchFamily="18" charset="0"/>
              </a:rPr>
              <a:t>” </a:t>
            </a:r>
            <a:r>
              <a:rPr lang="en-US" sz="2300" dirty="0">
                <a:solidFill>
                  <a:schemeClr val="tx1"/>
                </a:solidFill>
                <a:latin typeface="Lucida Bright" panose="02040602050505020304" pitchFamily="18" charset="0"/>
              </a:rPr>
              <a:t>– Paul, </a:t>
            </a:r>
            <a:r>
              <a:rPr lang="en-US" sz="2300" i="1" dirty="0">
                <a:solidFill>
                  <a:schemeClr val="tx1"/>
                </a:solidFill>
                <a:latin typeface="Lucida Bright" panose="02040602050505020304" pitchFamily="18" charset="0"/>
              </a:rPr>
              <a:t>“…suffered the </a:t>
            </a:r>
            <a:r>
              <a:rPr lang="en-US" sz="2300" b="1" i="1" dirty="0">
                <a:solidFill>
                  <a:schemeClr val="tx1"/>
                </a:solidFill>
                <a:latin typeface="Lucida Bright" panose="02040602050505020304" pitchFamily="18" charset="0"/>
              </a:rPr>
              <a:t>loss of all things</a:t>
            </a:r>
            <a:r>
              <a:rPr lang="en-US" sz="2300" i="1" dirty="0">
                <a:solidFill>
                  <a:schemeClr val="tx1"/>
                </a:solidFill>
                <a:latin typeface="Lucida Bright" panose="02040602050505020304" pitchFamily="18" charset="0"/>
              </a:rPr>
              <a:t>…that I may </a:t>
            </a:r>
            <a:r>
              <a:rPr lang="en-US" sz="2300" b="1" i="1" dirty="0">
                <a:solidFill>
                  <a:schemeClr val="tx1"/>
                </a:solidFill>
                <a:latin typeface="Lucida Bright" panose="02040602050505020304" pitchFamily="18" charset="0"/>
              </a:rPr>
              <a:t>gain</a:t>
            </a:r>
            <a:r>
              <a:rPr lang="en-US" sz="2300" i="1" dirty="0">
                <a:solidFill>
                  <a:schemeClr val="tx1"/>
                </a:solidFill>
                <a:latin typeface="Lucida Bright" panose="02040602050505020304" pitchFamily="18" charset="0"/>
              </a:rPr>
              <a:t> Christ …”</a:t>
            </a:r>
            <a:r>
              <a:rPr lang="en-US" sz="2300" dirty="0">
                <a:solidFill>
                  <a:schemeClr val="tx1"/>
                </a:solidFill>
                <a:latin typeface="Lucida Bright" panose="02040602050505020304" pitchFamily="18" charset="0"/>
              </a:rPr>
              <a:t> (Philippians 3:7-11; cf. Luke 16:25)</a:t>
            </a:r>
          </a:p>
        </p:txBody>
      </p:sp>
      <p:sp>
        <p:nvSpPr>
          <p:cNvPr id="6" name="Title 1">
            <a:extLst>
              <a:ext uri="{FF2B5EF4-FFF2-40B4-BE49-F238E27FC236}">
                <a16:creationId xmlns:a16="http://schemas.microsoft.com/office/drawing/2014/main" id="{E4A3CAE0-25E0-4CEA-A05A-D3B8D83D2FFC}"/>
              </a:ext>
            </a:extLst>
          </p:cNvPr>
          <p:cNvSpPr>
            <a:spLocks noGrp="1"/>
          </p:cNvSpPr>
          <p:nvPr>
            <p:ph type="title"/>
          </p:nvPr>
        </p:nvSpPr>
        <p:spPr>
          <a:xfrm>
            <a:off x="435894" y="277092"/>
            <a:ext cx="8272211" cy="1015663"/>
          </a:xfrm>
        </p:spPr>
        <p:txBody>
          <a:bodyPr>
            <a:spAutoFit/>
          </a:bodyPr>
          <a:lstStyle/>
          <a:p>
            <a:r>
              <a:rPr lang="en-US" sz="3600" dirty="0">
                <a:solidFill>
                  <a:schemeClr val="tx1"/>
                </a:solidFill>
                <a:latin typeface="Lucida Bright" panose="02040602050505020304" pitchFamily="18" charset="0"/>
              </a:rPr>
              <a:t>Jesus speaks of discipleship</a:t>
            </a:r>
            <a:br>
              <a:rPr lang="en-US" sz="3600" dirty="0">
                <a:solidFill>
                  <a:schemeClr val="tx1"/>
                </a:solidFill>
                <a:latin typeface="Lucida Bright" panose="02040602050505020304" pitchFamily="18" charset="0"/>
              </a:rPr>
            </a:br>
            <a:r>
              <a:rPr lang="en-US" sz="2400" b="1" dirty="0">
                <a:solidFill>
                  <a:schemeClr val="tx1"/>
                </a:solidFill>
                <a:latin typeface="Lucida Bright" panose="02040602050505020304" pitchFamily="18" charset="0"/>
              </a:rPr>
              <a:t>Matthew 16:21-28</a:t>
            </a:r>
            <a:r>
              <a:rPr lang="en-US" sz="2400" dirty="0">
                <a:solidFill>
                  <a:schemeClr val="tx1"/>
                </a:solidFill>
                <a:latin typeface="Lucida Bright" panose="02040602050505020304" pitchFamily="18" charset="0"/>
              </a:rPr>
              <a:t>; Mark 8:31-9:1; Luke 9:22-27</a:t>
            </a:r>
            <a:endParaRPr lang="en-US" dirty="0">
              <a:solidFill>
                <a:schemeClr val="tx1"/>
              </a:solidFill>
              <a:latin typeface="Lucida Bright" panose="02040602050505020304" pitchFamily="18" charset="0"/>
            </a:endParaRPr>
          </a:p>
        </p:txBody>
      </p:sp>
    </p:spTree>
    <p:extLst>
      <p:ext uri="{BB962C8B-B14F-4D97-AF65-F5344CB8AC3E}">
        <p14:creationId xmlns:p14="http://schemas.microsoft.com/office/powerpoint/2010/main" val="718240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fade">
                                      <p:cBhvr>
                                        <p:cTn id="32"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99566F45-DC18-41AD-8B0C-62F1C95BC7DC}"/>
              </a:ext>
            </a:extLst>
          </p:cNvPr>
          <p:cNvSpPr>
            <a:spLocks noGrp="1"/>
          </p:cNvSpPr>
          <p:nvPr>
            <p:ph idx="1"/>
          </p:nvPr>
        </p:nvSpPr>
        <p:spPr>
          <a:xfrm>
            <a:off x="204537" y="1295400"/>
            <a:ext cx="8783052" cy="5521512"/>
          </a:xfrm>
        </p:spPr>
        <p:txBody>
          <a:bodyPr anchor="t">
            <a:spAutoFit/>
          </a:bodyPr>
          <a:lstStyle/>
          <a:p>
            <a:pPr marL="0" indent="0">
              <a:buNone/>
            </a:pPr>
            <a:r>
              <a:rPr lang="en-US" sz="2600" i="1" dirty="0">
                <a:solidFill>
                  <a:schemeClr val="tx1"/>
                </a:solidFill>
                <a:latin typeface="Lucida Bright" panose="02040602050505020304" pitchFamily="18" charset="0"/>
              </a:rPr>
              <a:t>“</a:t>
            </a:r>
            <a:r>
              <a:rPr lang="en-US" sz="2600" b="1" i="1" dirty="0">
                <a:solidFill>
                  <a:srgbClr val="FF0000"/>
                </a:solidFill>
                <a:latin typeface="Lucida Bright" panose="02040602050505020304" pitchFamily="18" charset="0"/>
              </a:rPr>
              <a:t>For</a:t>
            </a:r>
            <a:r>
              <a:rPr lang="en-US" sz="2600" i="1" dirty="0">
                <a:solidFill>
                  <a:schemeClr val="tx1"/>
                </a:solidFill>
                <a:latin typeface="Lucida Bright" panose="02040602050505020304" pitchFamily="18" charset="0"/>
              </a:rPr>
              <a:t> the </a:t>
            </a:r>
            <a:r>
              <a:rPr lang="en-US" sz="2600" b="1" i="1" dirty="0">
                <a:solidFill>
                  <a:schemeClr val="tx1"/>
                </a:solidFill>
                <a:latin typeface="Lucida Bright" panose="02040602050505020304" pitchFamily="18" charset="0"/>
              </a:rPr>
              <a:t>Son of Man is going to come in the glory of His Father </a:t>
            </a:r>
            <a:r>
              <a:rPr lang="en-US" sz="2600" i="1" dirty="0">
                <a:solidFill>
                  <a:schemeClr val="tx1"/>
                </a:solidFill>
                <a:latin typeface="Lucida Bright" panose="02040602050505020304" pitchFamily="18" charset="0"/>
              </a:rPr>
              <a:t>with His angels, and </a:t>
            </a:r>
            <a:r>
              <a:rPr lang="en-US" sz="2600" b="1" i="1" dirty="0">
                <a:solidFill>
                  <a:schemeClr val="tx1"/>
                </a:solidFill>
                <a:latin typeface="Lucida Bright" panose="02040602050505020304" pitchFamily="18" charset="0"/>
              </a:rPr>
              <a:t>WILL THEN REPAY EVERY MAN ACCORDING TO HIS DEEDS</a:t>
            </a:r>
            <a:r>
              <a:rPr lang="en-US" sz="2600" i="1" dirty="0">
                <a:solidFill>
                  <a:schemeClr val="tx1"/>
                </a:solidFill>
                <a:latin typeface="Lucida Bright" panose="02040602050505020304" pitchFamily="18" charset="0"/>
              </a:rPr>
              <a:t>.” </a:t>
            </a:r>
            <a:r>
              <a:rPr lang="en-US" sz="2600" dirty="0">
                <a:solidFill>
                  <a:schemeClr val="tx1"/>
                </a:solidFill>
                <a:latin typeface="Lucida Bright" panose="02040602050505020304" pitchFamily="18" charset="0"/>
              </a:rPr>
              <a:t>(Matthew 16:27; cf. Jeremiah 17:9-10)</a:t>
            </a:r>
          </a:p>
          <a:p>
            <a:pPr marL="0" indent="0">
              <a:buNone/>
            </a:pPr>
            <a:r>
              <a:rPr lang="en-US" sz="2600" dirty="0">
                <a:solidFill>
                  <a:schemeClr val="tx1"/>
                </a:solidFill>
                <a:latin typeface="Lucida Bright" panose="02040602050505020304" pitchFamily="18" charset="0"/>
              </a:rPr>
              <a:t>The need to consider </a:t>
            </a:r>
            <a:r>
              <a:rPr lang="en-US" sz="2600" i="1" dirty="0">
                <a:solidFill>
                  <a:schemeClr val="tx1"/>
                </a:solidFill>
                <a:latin typeface="Lucida Bright" panose="02040602050505020304" pitchFamily="18" charset="0"/>
              </a:rPr>
              <a:t>“</a:t>
            </a:r>
            <a:r>
              <a:rPr lang="en-US" sz="2600" b="1" i="1" dirty="0">
                <a:solidFill>
                  <a:schemeClr val="tx1"/>
                </a:solidFill>
                <a:latin typeface="Lucida Bright" panose="02040602050505020304" pitchFamily="18" charset="0"/>
              </a:rPr>
              <a:t>the end</a:t>
            </a:r>
            <a:r>
              <a:rPr lang="en-US" sz="2600" i="1" dirty="0">
                <a:solidFill>
                  <a:schemeClr val="tx1"/>
                </a:solidFill>
                <a:latin typeface="Lucida Bright" panose="02040602050505020304" pitchFamily="18" charset="0"/>
              </a:rPr>
              <a:t>”</a:t>
            </a:r>
            <a:r>
              <a:rPr lang="en-US" sz="2600" dirty="0">
                <a:solidFill>
                  <a:schemeClr val="tx1"/>
                </a:solidFill>
                <a:latin typeface="Lucida Bright" panose="02040602050505020304" pitchFamily="18" charset="0"/>
              </a:rPr>
              <a:t> (Psalms 73:17) when assessing profit and loss. (Luke 12:16-21)</a:t>
            </a:r>
          </a:p>
          <a:p>
            <a:pPr marL="0" indent="0">
              <a:buNone/>
            </a:pPr>
            <a:r>
              <a:rPr lang="en-US" sz="2600" dirty="0">
                <a:solidFill>
                  <a:schemeClr val="tx1"/>
                </a:solidFill>
                <a:latin typeface="Lucida Bright" panose="02040602050505020304" pitchFamily="18" charset="0"/>
              </a:rPr>
              <a:t>Described as an </a:t>
            </a:r>
            <a:r>
              <a:rPr lang="en-US" sz="2600" i="1" dirty="0">
                <a:solidFill>
                  <a:schemeClr val="tx1"/>
                </a:solidFill>
                <a:latin typeface="Lucida Bright" panose="02040602050505020304" pitchFamily="18" charset="0"/>
              </a:rPr>
              <a:t>“</a:t>
            </a:r>
            <a:r>
              <a:rPr lang="en-US" sz="2600" b="1" i="1" dirty="0">
                <a:solidFill>
                  <a:schemeClr val="tx1"/>
                </a:solidFill>
                <a:latin typeface="Lucida Bright" panose="02040602050505020304" pitchFamily="18" charset="0"/>
              </a:rPr>
              <a:t>accounting</a:t>
            </a:r>
            <a:r>
              <a:rPr lang="en-US" sz="2600" i="1" dirty="0">
                <a:solidFill>
                  <a:schemeClr val="tx1"/>
                </a:solidFill>
                <a:latin typeface="Lucida Bright" panose="02040602050505020304" pitchFamily="18" charset="0"/>
              </a:rPr>
              <a:t>”</a:t>
            </a:r>
            <a:r>
              <a:rPr lang="en-US" sz="2600" dirty="0">
                <a:solidFill>
                  <a:schemeClr val="tx1"/>
                </a:solidFill>
                <a:latin typeface="Lucida Bright" panose="02040602050505020304" pitchFamily="18" charset="0"/>
              </a:rPr>
              <a:t> (Matthew 25:19; Luke 16:2).</a:t>
            </a:r>
          </a:p>
          <a:p>
            <a:pPr marL="0" indent="0">
              <a:buNone/>
            </a:pPr>
            <a:r>
              <a:rPr lang="en-US" sz="2600" i="1" dirty="0">
                <a:solidFill>
                  <a:schemeClr val="tx1"/>
                </a:solidFill>
                <a:latin typeface="Lucida Bright" panose="02040602050505020304" pitchFamily="18" charset="0"/>
              </a:rPr>
              <a:t>“</a:t>
            </a:r>
            <a:r>
              <a:rPr lang="en-US" sz="2600" b="1" i="1" dirty="0">
                <a:solidFill>
                  <a:schemeClr val="tx1"/>
                </a:solidFill>
                <a:latin typeface="Lucida Bright" panose="02040602050505020304" pitchFamily="18" charset="0"/>
              </a:rPr>
              <a:t>Repay</a:t>
            </a:r>
            <a:r>
              <a:rPr lang="en-US" sz="2600" i="1" dirty="0">
                <a:solidFill>
                  <a:schemeClr val="tx1"/>
                </a:solidFill>
                <a:latin typeface="Lucida Bright" panose="02040602050505020304" pitchFamily="18" charset="0"/>
              </a:rPr>
              <a:t>”</a:t>
            </a:r>
            <a:r>
              <a:rPr lang="en-US" sz="2600" dirty="0">
                <a:solidFill>
                  <a:schemeClr val="tx1"/>
                </a:solidFill>
                <a:latin typeface="Lucida Bright" panose="02040602050505020304" pitchFamily="18" charset="0"/>
              </a:rPr>
              <a:t> – “requite” or “recompense, in a good or bad sense.”</a:t>
            </a:r>
            <a:r>
              <a:rPr lang="en-US" sz="1200" dirty="0">
                <a:solidFill>
                  <a:schemeClr val="tx1"/>
                </a:solidFill>
                <a:latin typeface="Lucida Bright" panose="02040602050505020304" pitchFamily="18" charset="0"/>
              </a:rPr>
              <a:t> (Thayer) </a:t>
            </a:r>
            <a:r>
              <a:rPr lang="en-US" sz="2600" dirty="0">
                <a:solidFill>
                  <a:schemeClr val="tx1"/>
                </a:solidFill>
                <a:latin typeface="Lucida Bright" panose="02040602050505020304" pitchFamily="18" charset="0"/>
              </a:rPr>
              <a:t>(2 Timothy 4:8)</a:t>
            </a:r>
          </a:p>
          <a:p>
            <a:pPr marL="0" indent="0">
              <a:buNone/>
            </a:pPr>
            <a:r>
              <a:rPr lang="en-US" sz="2600" dirty="0">
                <a:solidFill>
                  <a:schemeClr val="tx1"/>
                </a:solidFill>
                <a:latin typeface="Lucida Bright" panose="02040602050505020304" pitchFamily="18" charset="0"/>
              </a:rPr>
              <a:t>On the basis of our </a:t>
            </a:r>
            <a:r>
              <a:rPr lang="en-US" sz="2600" i="1" dirty="0">
                <a:solidFill>
                  <a:schemeClr val="tx1"/>
                </a:solidFill>
                <a:latin typeface="Lucida Bright" panose="02040602050505020304" pitchFamily="18" charset="0"/>
              </a:rPr>
              <a:t>“</a:t>
            </a:r>
            <a:r>
              <a:rPr lang="en-US" sz="2600" b="1" i="1" dirty="0">
                <a:solidFill>
                  <a:schemeClr val="tx1"/>
                </a:solidFill>
                <a:latin typeface="Lucida Bright" panose="02040602050505020304" pitchFamily="18" charset="0"/>
              </a:rPr>
              <a:t>deeds</a:t>
            </a:r>
            <a:r>
              <a:rPr lang="en-US" sz="2600" i="1" dirty="0">
                <a:solidFill>
                  <a:schemeClr val="tx1"/>
                </a:solidFill>
                <a:latin typeface="Lucida Bright" panose="02040602050505020304" pitchFamily="18" charset="0"/>
              </a:rPr>
              <a:t>”</a:t>
            </a:r>
            <a:r>
              <a:rPr lang="en-US" sz="2600" dirty="0">
                <a:solidFill>
                  <a:schemeClr val="tx1"/>
                </a:solidFill>
                <a:latin typeface="Lucida Bright" panose="02040602050505020304" pitchFamily="18" charset="0"/>
              </a:rPr>
              <a:t> – what we have and haven’t done. (Romans 14:12; 2 Corinthians 5:10)</a:t>
            </a:r>
          </a:p>
        </p:txBody>
      </p:sp>
      <p:sp>
        <p:nvSpPr>
          <p:cNvPr id="6" name="Title 1">
            <a:extLst>
              <a:ext uri="{FF2B5EF4-FFF2-40B4-BE49-F238E27FC236}">
                <a16:creationId xmlns:a16="http://schemas.microsoft.com/office/drawing/2014/main" id="{B54E369C-28F3-4908-9D71-1FB741A75E75}"/>
              </a:ext>
            </a:extLst>
          </p:cNvPr>
          <p:cNvSpPr>
            <a:spLocks noGrp="1"/>
          </p:cNvSpPr>
          <p:nvPr>
            <p:ph type="title"/>
          </p:nvPr>
        </p:nvSpPr>
        <p:spPr>
          <a:xfrm>
            <a:off x="435894" y="277092"/>
            <a:ext cx="8272211" cy="1015663"/>
          </a:xfrm>
        </p:spPr>
        <p:txBody>
          <a:bodyPr>
            <a:spAutoFit/>
          </a:bodyPr>
          <a:lstStyle/>
          <a:p>
            <a:r>
              <a:rPr lang="en-US" sz="3600" dirty="0">
                <a:solidFill>
                  <a:schemeClr val="tx1"/>
                </a:solidFill>
                <a:latin typeface="Lucida Bright" panose="02040602050505020304" pitchFamily="18" charset="0"/>
              </a:rPr>
              <a:t>Jesus speaks of discipleship</a:t>
            </a:r>
            <a:br>
              <a:rPr lang="en-US" sz="3600" dirty="0">
                <a:solidFill>
                  <a:schemeClr val="tx1"/>
                </a:solidFill>
                <a:latin typeface="Lucida Bright" panose="02040602050505020304" pitchFamily="18" charset="0"/>
              </a:rPr>
            </a:br>
            <a:r>
              <a:rPr lang="en-US" sz="2400" b="1" dirty="0">
                <a:solidFill>
                  <a:schemeClr val="tx1"/>
                </a:solidFill>
                <a:latin typeface="Lucida Bright" panose="02040602050505020304" pitchFamily="18" charset="0"/>
              </a:rPr>
              <a:t>Matthew 16:21-28</a:t>
            </a:r>
            <a:r>
              <a:rPr lang="en-US" sz="2400" dirty="0">
                <a:solidFill>
                  <a:schemeClr val="tx1"/>
                </a:solidFill>
                <a:latin typeface="Lucida Bright" panose="02040602050505020304" pitchFamily="18" charset="0"/>
              </a:rPr>
              <a:t>; Mark 8:31-9:1; Luke 9:22-27</a:t>
            </a:r>
            <a:endParaRPr lang="en-US" dirty="0">
              <a:solidFill>
                <a:schemeClr val="tx1"/>
              </a:solidFill>
              <a:latin typeface="Lucida Bright" panose="02040602050505020304" pitchFamily="18" charset="0"/>
            </a:endParaRPr>
          </a:p>
        </p:txBody>
      </p:sp>
    </p:spTree>
    <p:extLst>
      <p:ext uri="{BB962C8B-B14F-4D97-AF65-F5344CB8AC3E}">
        <p14:creationId xmlns:p14="http://schemas.microsoft.com/office/powerpoint/2010/main" val="24285427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99566F45-DC18-41AD-8B0C-62F1C95BC7DC}"/>
              </a:ext>
            </a:extLst>
          </p:cNvPr>
          <p:cNvSpPr>
            <a:spLocks noGrp="1"/>
          </p:cNvSpPr>
          <p:nvPr>
            <p:ph idx="1"/>
          </p:nvPr>
        </p:nvSpPr>
        <p:spPr>
          <a:xfrm>
            <a:off x="204537" y="1446320"/>
            <a:ext cx="8783052" cy="5364545"/>
          </a:xfrm>
        </p:spPr>
        <p:txBody>
          <a:bodyPr anchor="t">
            <a:spAutoFit/>
          </a:bodyPr>
          <a:lstStyle/>
          <a:p>
            <a:pPr marL="0" indent="0">
              <a:buNone/>
            </a:pPr>
            <a:r>
              <a:rPr lang="en-US" sz="2600" i="1" dirty="0">
                <a:solidFill>
                  <a:schemeClr val="tx1"/>
                </a:solidFill>
                <a:latin typeface="Lucida Bright" panose="02040602050505020304" pitchFamily="18" charset="0"/>
              </a:rPr>
              <a:t>“</a:t>
            </a:r>
            <a:r>
              <a:rPr lang="en-US" sz="2600" b="1" i="1" dirty="0">
                <a:solidFill>
                  <a:srgbClr val="FF0000"/>
                </a:solidFill>
                <a:latin typeface="Lucida Bright" panose="02040602050505020304" pitchFamily="18" charset="0"/>
              </a:rPr>
              <a:t>For</a:t>
            </a:r>
            <a:r>
              <a:rPr lang="en-US" sz="2600" b="1" i="1" dirty="0">
                <a:solidFill>
                  <a:schemeClr val="tx1"/>
                </a:solidFill>
                <a:latin typeface="Lucida Bright" panose="02040602050505020304" pitchFamily="18" charset="0"/>
              </a:rPr>
              <a:t> whoever is ashamed of Me and My words</a:t>
            </a:r>
            <a:r>
              <a:rPr lang="en-US" sz="2600" i="1" dirty="0">
                <a:solidFill>
                  <a:schemeClr val="tx1"/>
                </a:solidFill>
                <a:latin typeface="Lucida Bright" panose="02040602050505020304" pitchFamily="18" charset="0"/>
              </a:rPr>
              <a:t>, the Son of Man will be ashamed of him </a:t>
            </a:r>
            <a:r>
              <a:rPr lang="en-US" sz="2600" b="1" i="1" dirty="0">
                <a:solidFill>
                  <a:schemeClr val="tx1"/>
                </a:solidFill>
                <a:latin typeface="Lucida Bright" panose="02040602050505020304" pitchFamily="18" charset="0"/>
              </a:rPr>
              <a:t>when He comes in His glory</a:t>
            </a:r>
            <a:r>
              <a:rPr lang="en-US" sz="2600" i="1" dirty="0">
                <a:solidFill>
                  <a:schemeClr val="tx1"/>
                </a:solidFill>
                <a:latin typeface="Lucida Bright" panose="02040602050505020304" pitchFamily="18" charset="0"/>
              </a:rPr>
              <a:t>,</a:t>
            </a:r>
            <a:r>
              <a:rPr lang="en-US" sz="2600" b="1" i="1" dirty="0">
                <a:solidFill>
                  <a:schemeClr val="tx1"/>
                </a:solidFill>
                <a:latin typeface="Lucida Bright" panose="02040602050505020304" pitchFamily="18" charset="0"/>
              </a:rPr>
              <a:t> </a:t>
            </a:r>
            <a:r>
              <a:rPr lang="en-US" sz="2600" i="1" dirty="0">
                <a:solidFill>
                  <a:schemeClr val="tx1"/>
                </a:solidFill>
                <a:latin typeface="Lucida Bright" panose="02040602050505020304" pitchFamily="18" charset="0"/>
              </a:rPr>
              <a:t>and the glory of the Father and of the holy angels.” </a:t>
            </a:r>
            <a:r>
              <a:rPr lang="en-US" sz="2600" dirty="0">
                <a:solidFill>
                  <a:schemeClr val="tx1"/>
                </a:solidFill>
                <a:latin typeface="Lucida Bright" panose="02040602050505020304" pitchFamily="18" charset="0"/>
              </a:rPr>
              <a:t>(Luke 9:26)</a:t>
            </a:r>
          </a:p>
          <a:p>
            <a:pPr marL="0" indent="0">
              <a:buNone/>
            </a:pPr>
            <a:r>
              <a:rPr lang="en-US" sz="2600" dirty="0">
                <a:solidFill>
                  <a:schemeClr val="tx1"/>
                </a:solidFill>
                <a:latin typeface="Lucida Bright" panose="02040602050505020304" pitchFamily="18" charset="0"/>
              </a:rPr>
              <a:t>Still speaking of His upcoming crucifixion and the need to </a:t>
            </a:r>
            <a:r>
              <a:rPr lang="en-US" sz="2600" i="1" dirty="0">
                <a:solidFill>
                  <a:schemeClr val="tx1"/>
                </a:solidFill>
                <a:latin typeface="Lucida Bright" panose="02040602050505020304" pitchFamily="18" charset="0"/>
              </a:rPr>
              <a:t>“</a:t>
            </a:r>
            <a:r>
              <a:rPr lang="en-US" sz="2600" b="1" i="1" dirty="0">
                <a:solidFill>
                  <a:schemeClr val="tx1"/>
                </a:solidFill>
                <a:latin typeface="Lucida Bright" panose="02040602050505020304" pitchFamily="18" charset="0"/>
              </a:rPr>
              <a:t>deny himself</a:t>
            </a:r>
            <a:r>
              <a:rPr lang="en-US" sz="2600" i="1" dirty="0">
                <a:solidFill>
                  <a:schemeClr val="tx1"/>
                </a:solidFill>
                <a:latin typeface="Lucida Bright" panose="02040602050505020304" pitchFamily="18" charset="0"/>
              </a:rPr>
              <a:t>,”</a:t>
            </a:r>
            <a:r>
              <a:rPr lang="en-US" sz="2600" dirty="0">
                <a:solidFill>
                  <a:schemeClr val="tx1"/>
                </a:solidFill>
                <a:latin typeface="Lucida Bright" panose="02040602050505020304" pitchFamily="18" charset="0"/>
              </a:rPr>
              <a:t> </a:t>
            </a:r>
            <a:r>
              <a:rPr lang="en-US" sz="2600" i="1" dirty="0">
                <a:solidFill>
                  <a:schemeClr val="tx1"/>
                </a:solidFill>
                <a:latin typeface="Lucida Bright" panose="02040602050505020304" pitchFamily="18" charset="0"/>
              </a:rPr>
              <a:t>“</a:t>
            </a:r>
            <a:r>
              <a:rPr lang="en-US" sz="2600" b="1" i="1" dirty="0">
                <a:solidFill>
                  <a:schemeClr val="tx1"/>
                </a:solidFill>
                <a:latin typeface="Lucida Bright" panose="02040602050505020304" pitchFamily="18" charset="0"/>
              </a:rPr>
              <a:t>take up his cross daily</a:t>
            </a:r>
            <a:r>
              <a:rPr lang="en-US" sz="2600" i="1" dirty="0">
                <a:solidFill>
                  <a:schemeClr val="tx1"/>
                </a:solidFill>
                <a:latin typeface="Lucida Bright" panose="02040602050505020304" pitchFamily="18" charset="0"/>
              </a:rPr>
              <a:t>,”</a:t>
            </a:r>
            <a:r>
              <a:rPr lang="en-US" sz="2600" dirty="0">
                <a:solidFill>
                  <a:schemeClr val="tx1"/>
                </a:solidFill>
                <a:latin typeface="Lucida Bright" panose="02040602050505020304" pitchFamily="18" charset="0"/>
              </a:rPr>
              <a:t> and </a:t>
            </a:r>
            <a:r>
              <a:rPr lang="en-US" sz="2600" i="1" dirty="0">
                <a:solidFill>
                  <a:schemeClr val="tx1"/>
                </a:solidFill>
                <a:latin typeface="Lucida Bright" panose="02040602050505020304" pitchFamily="18" charset="0"/>
              </a:rPr>
              <a:t>“</a:t>
            </a:r>
            <a:r>
              <a:rPr lang="en-US" sz="2600" b="1" i="1" dirty="0">
                <a:solidFill>
                  <a:schemeClr val="tx1"/>
                </a:solidFill>
                <a:latin typeface="Lucida Bright" panose="02040602050505020304" pitchFamily="18" charset="0"/>
              </a:rPr>
              <a:t>follow Me</a:t>
            </a:r>
            <a:r>
              <a:rPr lang="en-US" sz="2600" i="1" dirty="0">
                <a:solidFill>
                  <a:schemeClr val="tx1"/>
                </a:solidFill>
                <a:latin typeface="Lucida Bright" panose="02040602050505020304" pitchFamily="18" charset="0"/>
              </a:rPr>
              <a:t>,”</a:t>
            </a:r>
            <a:r>
              <a:rPr lang="en-US" sz="2600" dirty="0">
                <a:solidFill>
                  <a:schemeClr val="tx1"/>
                </a:solidFill>
                <a:latin typeface="Lucida Bright" panose="02040602050505020304" pitchFamily="18" charset="0"/>
              </a:rPr>
              <a:t> unashamedly.</a:t>
            </a:r>
          </a:p>
          <a:p>
            <a:pPr marL="0" indent="0">
              <a:buNone/>
            </a:pPr>
            <a:r>
              <a:rPr lang="en-US" sz="2600" dirty="0">
                <a:solidFill>
                  <a:schemeClr val="tx1"/>
                </a:solidFill>
                <a:latin typeface="Lucida Bright" panose="02040602050505020304" pitchFamily="18" charset="0"/>
              </a:rPr>
              <a:t>True disciples are proud of </a:t>
            </a:r>
            <a:r>
              <a:rPr lang="en-US" sz="2600" b="1" dirty="0">
                <a:solidFill>
                  <a:schemeClr val="tx1"/>
                </a:solidFill>
                <a:latin typeface="Lucida Bright" panose="02040602050505020304" pitchFamily="18" charset="0"/>
              </a:rPr>
              <a:t>who He is </a:t>
            </a:r>
            <a:r>
              <a:rPr lang="en-US" sz="2600" dirty="0">
                <a:solidFill>
                  <a:schemeClr val="tx1"/>
                </a:solidFill>
                <a:latin typeface="Lucida Bright" panose="02040602050505020304" pitchFamily="18" charset="0"/>
              </a:rPr>
              <a:t>and </a:t>
            </a:r>
            <a:r>
              <a:rPr lang="en-US" sz="2600" b="1" dirty="0">
                <a:solidFill>
                  <a:schemeClr val="tx1"/>
                </a:solidFill>
                <a:latin typeface="Lucida Bright" panose="02040602050505020304" pitchFamily="18" charset="0"/>
              </a:rPr>
              <a:t>what He taught</a:t>
            </a:r>
            <a:r>
              <a:rPr lang="en-US" sz="2600" dirty="0">
                <a:solidFill>
                  <a:schemeClr val="tx1"/>
                </a:solidFill>
                <a:latin typeface="Lucida Bright" panose="02040602050505020304" pitchFamily="18" charset="0"/>
              </a:rPr>
              <a:t>! (John 12:48-49; note Mark 8:35; Romans 1:16)</a:t>
            </a:r>
          </a:p>
          <a:p>
            <a:pPr marL="0" indent="0">
              <a:buNone/>
            </a:pPr>
            <a:r>
              <a:rPr lang="en-US" sz="2600" dirty="0">
                <a:solidFill>
                  <a:schemeClr val="tx1"/>
                </a:solidFill>
                <a:latin typeface="Lucida Bright" panose="02040602050505020304" pitchFamily="18" charset="0"/>
              </a:rPr>
              <a:t>Otherwise, Jesus is ashamed of us and will deny any relationship with us. (Luke 13:27; Matthew 25:41-46; Hebrews 2:11; 11:16)</a:t>
            </a:r>
          </a:p>
        </p:txBody>
      </p:sp>
      <p:sp>
        <p:nvSpPr>
          <p:cNvPr id="6" name="Title 1">
            <a:extLst>
              <a:ext uri="{FF2B5EF4-FFF2-40B4-BE49-F238E27FC236}">
                <a16:creationId xmlns:a16="http://schemas.microsoft.com/office/drawing/2014/main" id="{BF43D1A4-B7E9-4AB3-A505-F796D475EC20}"/>
              </a:ext>
            </a:extLst>
          </p:cNvPr>
          <p:cNvSpPr>
            <a:spLocks noGrp="1"/>
          </p:cNvSpPr>
          <p:nvPr>
            <p:ph type="title"/>
          </p:nvPr>
        </p:nvSpPr>
        <p:spPr>
          <a:xfrm>
            <a:off x="435894" y="277092"/>
            <a:ext cx="8272211" cy="1015663"/>
          </a:xfrm>
        </p:spPr>
        <p:txBody>
          <a:bodyPr>
            <a:spAutoFit/>
          </a:bodyPr>
          <a:lstStyle/>
          <a:p>
            <a:r>
              <a:rPr lang="en-US" sz="3600" dirty="0">
                <a:solidFill>
                  <a:schemeClr val="tx1"/>
                </a:solidFill>
                <a:latin typeface="Lucida Bright" panose="02040602050505020304" pitchFamily="18" charset="0"/>
              </a:rPr>
              <a:t>Jesus speaks of discipleship</a:t>
            </a:r>
            <a:br>
              <a:rPr lang="en-US" sz="3600" dirty="0">
                <a:solidFill>
                  <a:schemeClr val="tx1"/>
                </a:solidFill>
                <a:latin typeface="Lucida Bright" panose="02040602050505020304" pitchFamily="18" charset="0"/>
              </a:rPr>
            </a:br>
            <a:r>
              <a:rPr lang="en-US" sz="2400" b="1" dirty="0">
                <a:solidFill>
                  <a:schemeClr val="tx1"/>
                </a:solidFill>
                <a:latin typeface="Lucida Bright" panose="02040602050505020304" pitchFamily="18" charset="0"/>
              </a:rPr>
              <a:t>Matthew 16:21-28</a:t>
            </a:r>
            <a:r>
              <a:rPr lang="en-US" sz="2400" dirty="0">
                <a:solidFill>
                  <a:schemeClr val="tx1"/>
                </a:solidFill>
                <a:latin typeface="Lucida Bright" panose="02040602050505020304" pitchFamily="18" charset="0"/>
              </a:rPr>
              <a:t>; Mark 8:31-9:1; Luke 9:22-27</a:t>
            </a:r>
            <a:endParaRPr lang="en-US" dirty="0">
              <a:solidFill>
                <a:schemeClr val="tx1"/>
              </a:solidFill>
              <a:latin typeface="Lucida Bright" panose="02040602050505020304" pitchFamily="18" charset="0"/>
            </a:endParaRPr>
          </a:p>
        </p:txBody>
      </p:sp>
    </p:spTree>
    <p:extLst>
      <p:ext uri="{BB962C8B-B14F-4D97-AF65-F5344CB8AC3E}">
        <p14:creationId xmlns:p14="http://schemas.microsoft.com/office/powerpoint/2010/main" val="36662394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ividendVTI">
  <a:themeElements>
    <a:clrScheme name="Red Violet">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Garamond">
      <a:majorFont>
        <a:latin typeface="Garamond" panose="020204040303010108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aramond" panose="020204040303010108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Minimalist_Light_Sales Pitch_01_Win32_AS_v4" id="{AE3810B2-EB50-490A-9B4E-9FA07A4550C3}" vid="{D5F0F717-C359-4A2D-BDB0-CA99CA68776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Theme16</Template>
  <TotalTime>3131</TotalTime>
  <Words>2148</Words>
  <Application>Microsoft Office PowerPoint</Application>
  <PresentationFormat>On-screen Show (4:3)</PresentationFormat>
  <Paragraphs>164</Paragraphs>
  <Slides>10</Slides>
  <Notes>10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Arial</vt:lpstr>
      <vt:lpstr>Calibri</vt:lpstr>
      <vt:lpstr>Garamond</vt:lpstr>
      <vt:lpstr>Helvetica Light</vt:lpstr>
      <vt:lpstr>Lucida Bright</vt:lpstr>
      <vt:lpstr>Wingdings 2</vt:lpstr>
      <vt:lpstr>DividendVTI</vt:lpstr>
      <vt:lpstr>Lesson 12  The transfiguration</vt:lpstr>
      <vt:lpstr>Jesus speaks of discipleship Matthew 16:21-28; Mark 8:31-9:1; Luke 9:22-27</vt:lpstr>
      <vt:lpstr>Jesus speaks of discipleship Matthew 16:21-28; Mark 8:31-9:1; Luke 9:22-27</vt:lpstr>
      <vt:lpstr>Jesus speaks of discipleship Matthew 16:21-28; Mark 8:31-9:1; Luke 9:22-27</vt:lpstr>
      <vt:lpstr>Jesus speaks of discipleship Matthew 16:21-28; Mark 8:31-9:1; Luke 9:22-27</vt:lpstr>
      <vt:lpstr>PowerPoint Presentation</vt:lpstr>
      <vt:lpstr>Jesus speaks of discipleship Matthew 16:21-28; Mark 8:31-9:1; Luke 9:22-27</vt:lpstr>
      <vt:lpstr>Jesus speaks of discipleship Matthew 16:21-28; Mark 8:31-9:1; Luke 9:22-27</vt:lpstr>
      <vt:lpstr>Jesus speaks of discipleship Matthew 16:21-28; Mark 8:31-9:1; Luke 9:22-27</vt:lpstr>
      <vt:lpstr>Jesus speaks of discipleship Matthew 16:21-28; Mark 8:31-9:1; Luke 9:22-27</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Christ (7-1-20)</dc:title>
  <dc:creator>Chris Simmons</dc:creator>
  <cp:lastModifiedBy>Richard Lidh</cp:lastModifiedBy>
  <cp:revision>11</cp:revision>
  <cp:lastPrinted>2020-07-03T05:17:12Z</cp:lastPrinted>
  <dcterms:created xsi:type="dcterms:W3CDTF">2011-11-13T00:33:04Z</dcterms:created>
  <dcterms:modified xsi:type="dcterms:W3CDTF">2020-07-03T05:17:16Z</dcterms:modified>
</cp:coreProperties>
</file>